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7" r:id="rId2"/>
    <p:sldId id="328" r:id="rId3"/>
    <p:sldId id="382" r:id="rId4"/>
    <p:sldId id="371" r:id="rId5"/>
    <p:sldId id="372" r:id="rId6"/>
    <p:sldId id="374" r:id="rId7"/>
    <p:sldId id="378" r:id="rId8"/>
    <p:sldId id="377" r:id="rId9"/>
    <p:sldId id="376" r:id="rId10"/>
    <p:sldId id="385" r:id="rId11"/>
    <p:sldId id="386" r:id="rId12"/>
    <p:sldId id="379" r:id="rId13"/>
    <p:sldId id="381" r:id="rId14"/>
    <p:sldId id="384" r:id="rId15"/>
    <p:sldId id="319" r:id="rId16"/>
  </p:sldIdLst>
  <p:sldSz cx="12192000" cy="6858000"/>
  <p:notesSz cx="6797675" cy="9928225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90">
          <p15:clr>
            <a:srgbClr val="A4A3A4"/>
          </p15:clr>
        </p15:guide>
        <p15:guide id="2" orient="horz" pos="3657">
          <p15:clr>
            <a:srgbClr val="A4A3A4"/>
          </p15:clr>
        </p15:guide>
        <p15:guide id="3" pos="1799">
          <p15:clr>
            <a:srgbClr val="A4A3A4"/>
          </p15:clr>
        </p15:guide>
        <p15:guide id="4" pos="69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262626"/>
    <a:srgbClr val="C79478"/>
    <a:srgbClr val="6B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49" autoAdjust="0"/>
    <p:restoredTop sz="99626" autoAdjust="0"/>
  </p:normalViewPr>
  <p:slideViewPr>
    <p:cSldViewPr snapToGrid="0">
      <p:cViewPr>
        <p:scale>
          <a:sx n="64" d="100"/>
          <a:sy n="64" d="100"/>
        </p:scale>
        <p:origin x="-84" y="-936"/>
      </p:cViewPr>
      <p:guideLst>
        <p:guide orient="horz" pos="890"/>
        <p:guide orient="horz" pos="3657"/>
        <p:guide pos="1799"/>
        <p:guide pos="69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6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5BF4A-FDB1-4C90-8740-3AC187949ABB}" type="doc">
      <dgm:prSet loTypeId="urn:microsoft.com/office/officeart/2005/8/layout/vList3#2" loCatId="picture" qsTypeId="urn:microsoft.com/office/officeart/2005/8/quickstyle/simple1" qsCatId="simple" csTypeId="urn:microsoft.com/office/officeart/2005/8/colors/accent1_2" csCatId="accent1" phldr="1"/>
      <dgm:spPr/>
    </dgm:pt>
    <dgm:pt modelId="{05E0FD90-C305-4C06-8D59-1E7FFF353B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Черно-пёстрая</a:t>
          </a:r>
        </a:p>
        <a:p>
          <a:r>
            <a:rPr lang="ru-RU" dirty="0" smtClean="0"/>
            <a:t>28</a:t>
          </a:r>
          <a:r>
            <a:rPr lang="en-US" dirty="0" smtClean="0"/>
            <a:t>46</a:t>
          </a:r>
          <a:r>
            <a:rPr lang="ru-RU" dirty="0" smtClean="0"/>
            <a:t> кг (+</a:t>
          </a:r>
          <a:r>
            <a:rPr lang="en-US" dirty="0" smtClean="0"/>
            <a:t>181</a:t>
          </a:r>
          <a:r>
            <a:rPr lang="ru-RU" dirty="0" smtClean="0"/>
            <a:t> кг к 2018году)</a:t>
          </a:r>
          <a:endParaRPr lang="ru-RU" dirty="0"/>
        </a:p>
      </dgm:t>
    </dgm:pt>
    <dgm:pt modelId="{099607F6-708E-4355-ACDC-7F5F40CC8497}" type="parTrans" cxnId="{D74DE170-362C-4ACD-B314-E6DA570B0F11}">
      <dgm:prSet/>
      <dgm:spPr/>
      <dgm:t>
        <a:bodyPr/>
        <a:lstStyle/>
        <a:p>
          <a:endParaRPr lang="ru-RU"/>
        </a:p>
      </dgm:t>
    </dgm:pt>
    <dgm:pt modelId="{B0E84140-5977-4CF7-BDD2-5CB907627C14}" type="sibTrans" cxnId="{D74DE170-362C-4ACD-B314-E6DA570B0F11}">
      <dgm:prSet/>
      <dgm:spPr/>
      <dgm:t>
        <a:bodyPr/>
        <a:lstStyle/>
        <a:p>
          <a:endParaRPr lang="ru-RU"/>
        </a:p>
      </dgm:t>
    </dgm:pt>
    <dgm:pt modelId="{9D7B29D4-40B6-4943-AD33-3A0D3BE2B56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Бурая швицкая</a:t>
          </a:r>
        </a:p>
        <a:p>
          <a:r>
            <a:rPr lang="ru-RU" dirty="0" smtClean="0"/>
            <a:t>2</a:t>
          </a:r>
          <a:r>
            <a:rPr lang="en-US" dirty="0" smtClean="0"/>
            <a:t>0</a:t>
          </a:r>
          <a:r>
            <a:rPr lang="ru-RU" dirty="0" smtClean="0"/>
            <a:t>0</a:t>
          </a:r>
          <a:r>
            <a:rPr lang="en-US" dirty="0" smtClean="0"/>
            <a:t>2</a:t>
          </a:r>
          <a:r>
            <a:rPr lang="ru-RU" dirty="0" smtClean="0"/>
            <a:t> кг (+</a:t>
          </a:r>
          <a:r>
            <a:rPr lang="en-US" dirty="0" smtClean="0"/>
            <a:t>103</a:t>
          </a:r>
          <a:r>
            <a:rPr lang="ru-RU" dirty="0" smtClean="0"/>
            <a:t> кг к 2018 году)</a:t>
          </a:r>
          <a:endParaRPr lang="ru-RU" dirty="0"/>
        </a:p>
      </dgm:t>
    </dgm:pt>
    <dgm:pt modelId="{0728B194-3DC8-4FE5-B974-E45A8808A413}" type="parTrans" cxnId="{03D31082-712E-44A1-9FCE-F7D4BF9F59DC}">
      <dgm:prSet/>
      <dgm:spPr/>
      <dgm:t>
        <a:bodyPr/>
        <a:lstStyle/>
        <a:p>
          <a:endParaRPr lang="ru-RU"/>
        </a:p>
      </dgm:t>
    </dgm:pt>
    <dgm:pt modelId="{86ABAC54-29CF-4AB2-A5F5-74AD1F733C42}" type="sibTrans" cxnId="{03D31082-712E-44A1-9FCE-F7D4BF9F59DC}">
      <dgm:prSet/>
      <dgm:spPr/>
      <dgm:t>
        <a:bodyPr/>
        <a:lstStyle/>
        <a:p>
          <a:endParaRPr lang="ru-RU"/>
        </a:p>
      </dgm:t>
    </dgm:pt>
    <dgm:pt modelId="{E324CD4F-0AD8-4545-A2D9-0B6549F4C6D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Красная </a:t>
          </a:r>
          <a:r>
            <a:rPr lang="ru-RU" dirty="0" err="1" smtClean="0">
              <a:solidFill>
                <a:schemeClr val="tx1"/>
              </a:solidFill>
            </a:rPr>
            <a:t>горбатовская</a:t>
          </a:r>
          <a:r>
            <a:rPr lang="ru-RU" dirty="0" smtClean="0">
              <a:solidFill>
                <a:schemeClr val="tx1"/>
              </a:solidFill>
            </a:rPr>
            <a:t> </a:t>
          </a:r>
        </a:p>
        <a:p>
          <a:r>
            <a:rPr lang="ru-RU" dirty="0" smtClean="0"/>
            <a:t>1578 кг (-</a:t>
          </a:r>
          <a:r>
            <a:rPr lang="en-US" dirty="0" smtClean="0"/>
            <a:t>29</a:t>
          </a:r>
          <a:r>
            <a:rPr lang="ru-RU" dirty="0" smtClean="0"/>
            <a:t> кг к 2018 году)</a:t>
          </a:r>
          <a:endParaRPr lang="ru-RU" dirty="0"/>
        </a:p>
      </dgm:t>
    </dgm:pt>
    <dgm:pt modelId="{5EF5629E-1CFD-4FF8-8315-57C75879124F}" type="parTrans" cxnId="{70CE8D74-22E9-4C10-958D-ECAAAF51C920}">
      <dgm:prSet/>
      <dgm:spPr/>
      <dgm:t>
        <a:bodyPr/>
        <a:lstStyle/>
        <a:p>
          <a:endParaRPr lang="ru-RU"/>
        </a:p>
      </dgm:t>
    </dgm:pt>
    <dgm:pt modelId="{B2430378-F27F-4A4F-B242-994BA6E5BD75}" type="sibTrans" cxnId="{70CE8D74-22E9-4C10-958D-ECAAAF51C920}">
      <dgm:prSet/>
      <dgm:spPr/>
      <dgm:t>
        <a:bodyPr/>
        <a:lstStyle/>
        <a:p>
          <a:endParaRPr lang="ru-RU"/>
        </a:p>
      </dgm:t>
    </dgm:pt>
    <dgm:pt modelId="{ADD6B862-4637-4F92-90B9-FB7CEED12334}" type="pres">
      <dgm:prSet presAssocID="{BAF5BF4A-FDB1-4C90-8740-3AC187949ABB}" presName="linearFlow" presStyleCnt="0">
        <dgm:presLayoutVars>
          <dgm:dir/>
          <dgm:resizeHandles val="exact"/>
        </dgm:presLayoutVars>
      </dgm:prSet>
      <dgm:spPr/>
    </dgm:pt>
    <dgm:pt modelId="{C19D5477-BE3B-4D12-9D21-559B4FBF6EA9}" type="pres">
      <dgm:prSet presAssocID="{05E0FD90-C305-4C06-8D59-1E7FFF353B1F}" presName="composite" presStyleCnt="0"/>
      <dgm:spPr/>
    </dgm:pt>
    <dgm:pt modelId="{DC2DD959-25A7-4F5B-9E69-44A1087CB257}" type="pres">
      <dgm:prSet presAssocID="{05E0FD90-C305-4C06-8D59-1E7FFF353B1F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</dgm:spPr>
    </dgm:pt>
    <dgm:pt modelId="{9A412A12-3C2D-4075-9D03-93AE9C18DE2B}" type="pres">
      <dgm:prSet presAssocID="{05E0FD90-C305-4C06-8D59-1E7FFF353B1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1BF95-EC9F-44A7-8760-F6D6ADC4B938}" type="pres">
      <dgm:prSet presAssocID="{B0E84140-5977-4CF7-BDD2-5CB907627C14}" presName="spacing" presStyleCnt="0"/>
      <dgm:spPr/>
    </dgm:pt>
    <dgm:pt modelId="{4F64DBAA-B974-4EE3-90BD-C60E9565255C}" type="pres">
      <dgm:prSet presAssocID="{9D7B29D4-40B6-4943-AD33-3A0D3BE2B56C}" presName="composite" presStyleCnt="0"/>
      <dgm:spPr/>
    </dgm:pt>
    <dgm:pt modelId="{38D900FE-38A8-4BE8-A82A-F71811B108D4}" type="pres">
      <dgm:prSet presAssocID="{9D7B29D4-40B6-4943-AD33-3A0D3BE2B56C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38327E23-1914-4A68-BE1D-607C6A7FAA01}" type="pres">
      <dgm:prSet presAssocID="{9D7B29D4-40B6-4943-AD33-3A0D3BE2B56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78772-29FB-4BE0-9920-057A603CC6BA}" type="pres">
      <dgm:prSet presAssocID="{86ABAC54-29CF-4AB2-A5F5-74AD1F733C42}" presName="spacing" presStyleCnt="0"/>
      <dgm:spPr/>
    </dgm:pt>
    <dgm:pt modelId="{A9D2938A-3275-414F-B750-E8A3782CB293}" type="pres">
      <dgm:prSet presAssocID="{E324CD4F-0AD8-4545-A2D9-0B6549F4C6DA}" presName="composite" presStyleCnt="0"/>
      <dgm:spPr/>
    </dgm:pt>
    <dgm:pt modelId="{59A21C0B-19A1-4B3E-9429-574ABEA889FA}" type="pres">
      <dgm:prSet presAssocID="{E324CD4F-0AD8-4545-A2D9-0B6549F4C6DA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</dgm:spPr>
    </dgm:pt>
    <dgm:pt modelId="{225CDA58-CB1B-46C7-98F5-1C5889EA4463}" type="pres">
      <dgm:prSet presAssocID="{E324CD4F-0AD8-4545-A2D9-0B6549F4C6D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CE8D74-22E9-4C10-958D-ECAAAF51C920}" srcId="{BAF5BF4A-FDB1-4C90-8740-3AC187949ABB}" destId="{E324CD4F-0AD8-4545-A2D9-0B6549F4C6DA}" srcOrd="2" destOrd="0" parTransId="{5EF5629E-1CFD-4FF8-8315-57C75879124F}" sibTransId="{B2430378-F27F-4A4F-B242-994BA6E5BD75}"/>
    <dgm:cxn modelId="{5151E48A-3BC0-4B06-95F4-9CD2EA678A7A}" type="presOf" srcId="{E324CD4F-0AD8-4545-A2D9-0B6549F4C6DA}" destId="{225CDA58-CB1B-46C7-98F5-1C5889EA4463}" srcOrd="0" destOrd="0" presId="urn:microsoft.com/office/officeart/2005/8/layout/vList3#2"/>
    <dgm:cxn modelId="{D74DE170-362C-4ACD-B314-E6DA570B0F11}" srcId="{BAF5BF4A-FDB1-4C90-8740-3AC187949ABB}" destId="{05E0FD90-C305-4C06-8D59-1E7FFF353B1F}" srcOrd="0" destOrd="0" parTransId="{099607F6-708E-4355-ACDC-7F5F40CC8497}" sibTransId="{B0E84140-5977-4CF7-BDD2-5CB907627C14}"/>
    <dgm:cxn modelId="{03D31082-712E-44A1-9FCE-F7D4BF9F59DC}" srcId="{BAF5BF4A-FDB1-4C90-8740-3AC187949ABB}" destId="{9D7B29D4-40B6-4943-AD33-3A0D3BE2B56C}" srcOrd="1" destOrd="0" parTransId="{0728B194-3DC8-4FE5-B974-E45A8808A413}" sibTransId="{86ABAC54-29CF-4AB2-A5F5-74AD1F733C42}"/>
    <dgm:cxn modelId="{0FFAF12F-F01D-4369-AC63-8C84136FDC94}" type="presOf" srcId="{BAF5BF4A-FDB1-4C90-8740-3AC187949ABB}" destId="{ADD6B862-4637-4F92-90B9-FB7CEED12334}" srcOrd="0" destOrd="0" presId="urn:microsoft.com/office/officeart/2005/8/layout/vList3#2"/>
    <dgm:cxn modelId="{06890B59-9897-472B-9F1B-040EC714BF45}" type="presOf" srcId="{05E0FD90-C305-4C06-8D59-1E7FFF353B1F}" destId="{9A412A12-3C2D-4075-9D03-93AE9C18DE2B}" srcOrd="0" destOrd="0" presId="urn:microsoft.com/office/officeart/2005/8/layout/vList3#2"/>
    <dgm:cxn modelId="{E8BBC04E-1F58-4BA5-859F-062EC72AE0A3}" type="presOf" srcId="{9D7B29D4-40B6-4943-AD33-3A0D3BE2B56C}" destId="{38327E23-1914-4A68-BE1D-607C6A7FAA01}" srcOrd="0" destOrd="0" presId="urn:microsoft.com/office/officeart/2005/8/layout/vList3#2"/>
    <dgm:cxn modelId="{3F466D3D-6DC6-4A95-90FD-B067C58A140A}" type="presParOf" srcId="{ADD6B862-4637-4F92-90B9-FB7CEED12334}" destId="{C19D5477-BE3B-4D12-9D21-559B4FBF6EA9}" srcOrd="0" destOrd="0" presId="urn:microsoft.com/office/officeart/2005/8/layout/vList3#2"/>
    <dgm:cxn modelId="{83E63AEC-BD89-467A-86DB-C5FE64D3D89F}" type="presParOf" srcId="{C19D5477-BE3B-4D12-9D21-559B4FBF6EA9}" destId="{DC2DD959-25A7-4F5B-9E69-44A1087CB257}" srcOrd="0" destOrd="0" presId="urn:microsoft.com/office/officeart/2005/8/layout/vList3#2"/>
    <dgm:cxn modelId="{6A89B350-3E02-442A-A5B4-4CC2CB0A71ED}" type="presParOf" srcId="{C19D5477-BE3B-4D12-9D21-559B4FBF6EA9}" destId="{9A412A12-3C2D-4075-9D03-93AE9C18DE2B}" srcOrd="1" destOrd="0" presId="urn:microsoft.com/office/officeart/2005/8/layout/vList3#2"/>
    <dgm:cxn modelId="{3E31D368-005A-4227-9CB5-95D5A3A07774}" type="presParOf" srcId="{ADD6B862-4637-4F92-90B9-FB7CEED12334}" destId="{D401BF95-EC9F-44A7-8760-F6D6ADC4B938}" srcOrd="1" destOrd="0" presId="urn:microsoft.com/office/officeart/2005/8/layout/vList3#2"/>
    <dgm:cxn modelId="{4E1C2FCB-68D4-4D06-B8B1-FE05594DF34D}" type="presParOf" srcId="{ADD6B862-4637-4F92-90B9-FB7CEED12334}" destId="{4F64DBAA-B974-4EE3-90BD-C60E9565255C}" srcOrd="2" destOrd="0" presId="urn:microsoft.com/office/officeart/2005/8/layout/vList3#2"/>
    <dgm:cxn modelId="{8B128C7A-4AD3-4D61-B1EE-2A1699A6D417}" type="presParOf" srcId="{4F64DBAA-B974-4EE3-90BD-C60E9565255C}" destId="{38D900FE-38A8-4BE8-A82A-F71811B108D4}" srcOrd="0" destOrd="0" presId="urn:microsoft.com/office/officeart/2005/8/layout/vList3#2"/>
    <dgm:cxn modelId="{58319DB4-B9AA-448E-8568-28D812E94780}" type="presParOf" srcId="{4F64DBAA-B974-4EE3-90BD-C60E9565255C}" destId="{38327E23-1914-4A68-BE1D-607C6A7FAA01}" srcOrd="1" destOrd="0" presId="urn:microsoft.com/office/officeart/2005/8/layout/vList3#2"/>
    <dgm:cxn modelId="{7B69CDF7-6510-42FC-A715-F7048229016B}" type="presParOf" srcId="{ADD6B862-4637-4F92-90B9-FB7CEED12334}" destId="{50978772-29FB-4BE0-9920-057A603CC6BA}" srcOrd="3" destOrd="0" presId="urn:microsoft.com/office/officeart/2005/8/layout/vList3#2"/>
    <dgm:cxn modelId="{89D8B542-B41C-421F-BA85-6540DFA58D24}" type="presParOf" srcId="{ADD6B862-4637-4F92-90B9-FB7CEED12334}" destId="{A9D2938A-3275-414F-B750-E8A3782CB293}" srcOrd="4" destOrd="0" presId="urn:microsoft.com/office/officeart/2005/8/layout/vList3#2"/>
    <dgm:cxn modelId="{CA2140C5-D68E-44E5-BA67-FC1F11AEEAA1}" type="presParOf" srcId="{A9D2938A-3275-414F-B750-E8A3782CB293}" destId="{59A21C0B-19A1-4B3E-9429-574ABEA889FA}" srcOrd="0" destOrd="0" presId="urn:microsoft.com/office/officeart/2005/8/layout/vList3#2"/>
    <dgm:cxn modelId="{1FF4BC71-881C-4A5C-B505-D81665BFA1D7}" type="presParOf" srcId="{A9D2938A-3275-414F-B750-E8A3782CB293}" destId="{225CDA58-CB1B-46C7-98F5-1C5889EA446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790348-1582-4E2E-950A-0542A1782CC3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7E9DA1C-3F2D-419F-BE86-97D6E93B5FC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8800" dirty="0" smtClean="0"/>
            <a:t>566</a:t>
          </a:r>
          <a:r>
            <a:rPr lang="ru-RU" sz="3600" dirty="0" smtClean="0"/>
            <a:t> </a:t>
          </a:r>
        </a:p>
        <a:p>
          <a:pPr>
            <a:spcAft>
              <a:spcPct val="35000"/>
            </a:spcAft>
          </a:pPr>
          <a:r>
            <a:rPr lang="ru-RU" sz="2800" dirty="0" smtClean="0"/>
            <a:t>голов</a:t>
          </a:r>
          <a:r>
            <a:rPr lang="ru-RU" sz="3400" dirty="0" smtClean="0"/>
            <a:t> реализовано </a:t>
          </a:r>
          <a:r>
            <a:rPr lang="ru-RU" sz="4400" dirty="0" smtClean="0"/>
            <a:t>всего</a:t>
          </a:r>
          <a:endParaRPr lang="ru-RU" sz="4400" dirty="0"/>
        </a:p>
      </dgm:t>
    </dgm:pt>
    <dgm:pt modelId="{71ED3A2C-AFE7-4F8C-BA1B-C40B1B2F0A8F}" type="parTrans" cxnId="{4BAD3F5A-F8A1-4224-8114-75BB9B83E8D1}">
      <dgm:prSet/>
      <dgm:spPr/>
      <dgm:t>
        <a:bodyPr/>
        <a:lstStyle/>
        <a:p>
          <a:endParaRPr lang="ru-RU"/>
        </a:p>
      </dgm:t>
    </dgm:pt>
    <dgm:pt modelId="{D25710BA-78F1-4C14-974D-3C17E04075BC}" type="sibTrans" cxnId="{4BAD3F5A-F8A1-4224-8114-75BB9B83E8D1}">
      <dgm:prSet/>
      <dgm:spPr/>
      <dgm:t>
        <a:bodyPr/>
        <a:lstStyle/>
        <a:p>
          <a:endParaRPr lang="ru-RU"/>
        </a:p>
      </dgm:t>
    </dgm:pt>
    <dgm:pt modelId="{95049748-0E66-4A03-BD2C-859131F0DE3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5000" dirty="0" smtClean="0"/>
            <a:t>150</a:t>
          </a:r>
          <a:r>
            <a:rPr lang="ru-RU" sz="4100" dirty="0" smtClean="0"/>
            <a:t> </a:t>
          </a:r>
          <a:r>
            <a:rPr lang="ru-RU" sz="1600" dirty="0" smtClean="0"/>
            <a:t>голов</a:t>
          </a:r>
          <a:r>
            <a:rPr lang="ru-RU" sz="2400" dirty="0" smtClean="0"/>
            <a:t> </a:t>
          </a:r>
          <a:r>
            <a:rPr lang="ru-RU" sz="1800" dirty="0" smtClean="0"/>
            <a:t>в</a:t>
          </a:r>
          <a:r>
            <a:rPr lang="ru-RU" sz="2400" dirty="0" smtClean="0"/>
            <a:t> </a:t>
          </a:r>
          <a:r>
            <a:rPr lang="ru-RU" sz="2000" dirty="0" smtClean="0"/>
            <a:t>регионе</a:t>
          </a:r>
          <a:endParaRPr lang="ru-RU" sz="800" dirty="0"/>
        </a:p>
      </dgm:t>
    </dgm:pt>
    <dgm:pt modelId="{D17D435B-A15B-4F91-BC13-D3E9FC786B0C}" type="parTrans" cxnId="{2BF9E3E1-BD4A-4A5F-813A-3A6CE6FD6A31}">
      <dgm:prSet/>
      <dgm:spPr/>
      <dgm:t>
        <a:bodyPr/>
        <a:lstStyle/>
        <a:p>
          <a:endParaRPr lang="ru-RU"/>
        </a:p>
      </dgm:t>
    </dgm:pt>
    <dgm:pt modelId="{283224B9-F156-4D09-9445-D11DA6849E7B}" type="sibTrans" cxnId="{2BF9E3E1-BD4A-4A5F-813A-3A6CE6FD6A31}">
      <dgm:prSet/>
      <dgm:spPr/>
      <dgm:t>
        <a:bodyPr/>
        <a:lstStyle/>
        <a:p>
          <a:endParaRPr lang="ru-RU"/>
        </a:p>
      </dgm:t>
    </dgm:pt>
    <dgm:pt modelId="{7EF09FC7-EC03-41D5-AB08-305C6AD8AE3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4400" dirty="0" smtClean="0"/>
            <a:t>332</a:t>
          </a:r>
          <a:r>
            <a:rPr lang="ru-RU" sz="1900" dirty="0" smtClean="0"/>
            <a:t> </a:t>
          </a:r>
        </a:p>
        <a:p>
          <a:pPr>
            <a:spcAft>
              <a:spcPct val="35000"/>
            </a:spcAft>
          </a:pPr>
          <a:r>
            <a:rPr lang="ru-RU" sz="1400" dirty="0" smtClean="0"/>
            <a:t>головы </a:t>
          </a:r>
          <a:r>
            <a:rPr lang="ru-RU" sz="2800" dirty="0" smtClean="0"/>
            <a:t>экспорт</a:t>
          </a:r>
          <a:endParaRPr lang="ru-RU" sz="1900" dirty="0"/>
        </a:p>
      </dgm:t>
    </dgm:pt>
    <dgm:pt modelId="{3C730E3A-E542-4AB9-9DA7-A3C28135F424}" type="sibTrans" cxnId="{D96508B4-238C-48BA-8628-FA109DF20788}">
      <dgm:prSet/>
      <dgm:spPr/>
      <dgm:t>
        <a:bodyPr/>
        <a:lstStyle/>
        <a:p>
          <a:endParaRPr lang="ru-RU"/>
        </a:p>
      </dgm:t>
    </dgm:pt>
    <dgm:pt modelId="{40A2849B-BA09-45B3-BCB3-04503F2522ED}" type="parTrans" cxnId="{D96508B4-238C-48BA-8628-FA109DF20788}">
      <dgm:prSet/>
      <dgm:spPr/>
      <dgm:t>
        <a:bodyPr/>
        <a:lstStyle/>
        <a:p>
          <a:endParaRPr lang="ru-RU"/>
        </a:p>
      </dgm:t>
    </dgm:pt>
    <dgm:pt modelId="{E0D5CB0A-0695-48CE-A8AF-F3BC289DF46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4400" dirty="0" smtClean="0"/>
            <a:t>84 </a:t>
          </a:r>
          <a:r>
            <a:rPr lang="ru-RU" sz="1400" dirty="0" smtClean="0"/>
            <a:t>головы</a:t>
          </a:r>
        </a:p>
        <a:p>
          <a:pPr>
            <a:spcAft>
              <a:spcPct val="35000"/>
            </a:spcAft>
          </a:pPr>
          <a:r>
            <a:rPr lang="ru-RU" sz="1400" dirty="0" smtClean="0"/>
            <a:t>в другие </a:t>
          </a:r>
          <a:r>
            <a:rPr lang="ru-RU" sz="1800" dirty="0" smtClean="0"/>
            <a:t>регионы </a:t>
          </a:r>
          <a:r>
            <a:rPr lang="ru-RU" sz="2800" dirty="0" smtClean="0"/>
            <a:t>РФ</a:t>
          </a:r>
          <a:endParaRPr lang="ru-RU" sz="1200" dirty="0"/>
        </a:p>
      </dgm:t>
    </dgm:pt>
    <dgm:pt modelId="{68B860B5-E9E6-4F24-86B5-DC462667C446}" type="sibTrans" cxnId="{87D2388A-1C58-47F6-9E89-7A463D981A83}">
      <dgm:prSet/>
      <dgm:spPr/>
      <dgm:t>
        <a:bodyPr/>
        <a:lstStyle/>
        <a:p>
          <a:endParaRPr lang="ru-RU"/>
        </a:p>
      </dgm:t>
    </dgm:pt>
    <dgm:pt modelId="{45385C82-4021-4D77-9065-3883768185C9}" type="parTrans" cxnId="{87D2388A-1C58-47F6-9E89-7A463D981A83}">
      <dgm:prSet/>
      <dgm:spPr/>
      <dgm:t>
        <a:bodyPr/>
        <a:lstStyle/>
        <a:p>
          <a:endParaRPr lang="ru-RU"/>
        </a:p>
      </dgm:t>
    </dgm:pt>
    <dgm:pt modelId="{0BE008BA-82DE-4362-8A8F-CC1FB3D77179}" type="pres">
      <dgm:prSet presAssocID="{1B790348-1582-4E2E-950A-0542A1782CC3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E76F197A-3E86-4F57-AFDC-2AB1C16FE57B}" type="pres">
      <dgm:prSet presAssocID="{E7E9DA1C-3F2D-419F-BE86-97D6E93B5FC8}" presName="Parent" presStyleLbl="node0" presStyleIdx="0" presStyleCnt="1" custScaleX="120958" custScaleY="113182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D79695AF-AD66-437D-BC88-438D2A307AEE}" type="pres">
      <dgm:prSet presAssocID="{E7E9DA1C-3F2D-419F-BE86-97D6E93B5FC8}" presName="Accent1" presStyleLbl="node1" presStyleIdx="0" presStyleCnt="15" custLinFactX="43699" custLinFactNeighborX="100000" custLinFactNeighborY="69158"/>
      <dgm:spPr/>
      <dgm:t>
        <a:bodyPr/>
        <a:lstStyle/>
        <a:p>
          <a:endParaRPr lang="ru-RU"/>
        </a:p>
      </dgm:t>
    </dgm:pt>
    <dgm:pt modelId="{C4DCEC3D-69EE-4BBB-ABC0-57B828537FC7}" type="pres">
      <dgm:prSet presAssocID="{E7E9DA1C-3F2D-419F-BE86-97D6E93B5FC8}" presName="Accent2" presStyleLbl="node1" presStyleIdx="1" presStyleCnt="15"/>
      <dgm:spPr/>
      <dgm:t>
        <a:bodyPr/>
        <a:lstStyle/>
        <a:p>
          <a:endParaRPr lang="ru-RU"/>
        </a:p>
      </dgm:t>
    </dgm:pt>
    <dgm:pt modelId="{2799DB62-0F4E-4134-8D71-41AA9E2DA313}" type="pres">
      <dgm:prSet presAssocID="{E7E9DA1C-3F2D-419F-BE86-97D6E93B5FC8}" presName="Accent3" presStyleLbl="node1" presStyleIdx="2" presStyleCnt="15"/>
      <dgm:spPr/>
      <dgm:t>
        <a:bodyPr/>
        <a:lstStyle/>
        <a:p>
          <a:endParaRPr lang="ru-RU"/>
        </a:p>
      </dgm:t>
    </dgm:pt>
    <dgm:pt modelId="{B41760F3-7FEF-414D-829B-81118D01FE94}" type="pres">
      <dgm:prSet presAssocID="{E7E9DA1C-3F2D-419F-BE86-97D6E93B5FC8}" presName="Accent4" presStyleLbl="node1" presStyleIdx="3" presStyleCnt="15"/>
      <dgm:spPr/>
      <dgm:t>
        <a:bodyPr/>
        <a:lstStyle/>
        <a:p>
          <a:endParaRPr lang="ru-RU"/>
        </a:p>
      </dgm:t>
    </dgm:pt>
    <dgm:pt modelId="{428542FB-B3CB-4924-81F8-2064DBDC1F88}" type="pres">
      <dgm:prSet presAssocID="{E7E9DA1C-3F2D-419F-BE86-97D6E93B5FC8}" presName="Accent5" presStyleLbl="node1" presStyleIdx="4" presStyleCnt="15" custLinFactX="-122960" custLinFactY="-83497" custLinFactNeighborX="-200000" custLinFactNeighborY="-100000"/>
      <dgm:spPr/>
      <dgm:t>
        <a:bodyPr/>
        <a:lstStyle/>
        <a:p>
          <a:endParaRPr lang="ru-RU"/>
        </a:p>
      </dgm:t>
    </dgm:pt>
    <dgm:pt modelId="{4D32DCB8-DF95-4CFA-A938-6EC67CF6F870}" type="pres">
      <dgm:prSet presAssocID="{E7E9DA1C-3F2D-419F-BE86-97D6E93B5FC8}" presName="Accent6" presStyleLbl="node1" presStyleIdx="5" presStyleCnt="15"/>
      <dgm:spPr/>
      <dgm:t>
        <a:bodyPr/>
        <a:lstStyle/>
        <a:p>
          <a:endParaRPr lang="ru-RU"/>
        </a:p>
      </dgm:t>
    </dgm:pt>
    <dgm:pt modelId="{FB68DE78-642E-44F7-B40C-D0916D715A6C}" type="pres">
      <dgm:prSet presAssocID="{95049748-0E66-4A03-BD2C-859131F0DE3F}" presName="Child1" presStyleLbl="node1" presStyleIdx="6" presStyleCnt="15" custScaleX="150107" custScaleY="147472" custLinFactNeighborX="-21831" custLinFactNeighborY="145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1BE1F46-41EE-4691-B624-FB33504F4483}" type="pres">
      <dgm:prSet presAssocID="{95049748-0E66-4A03-BD2C-859131F0DE3F}" presName="Accent7" presStyleCnt="0"/>
      <dgm:spPr/>
      <dgm:t>
        <a:bodyPr/>
        <a:lstStyle/>
        <a:p>
          <a:endParaRPr lang="ru-RU"/>
        </a:p>
      </dgm:t>
    </dgm:pt>
    <dgm:pt modelId="{1194A046-838E-41DE-8AC1-021A317C16D8}" type="pres">
      <dgm:prSet presAssocID="{95049748-0E66-4A03-BD2C-859131F0DE3F}" presName="AccentHold1" presStyleLbl="node1" presStyleIdx="7" presStyleCnt="15" custLinFactY="-48456" custLinFactNeighborX="-98459" custLinFactNeighborY="-100000"/>
      <dgm:spPr/>
      <dgm:t>
        <a:bodyPr/>
        <a:lstStyle/>
        <a:p>
          <a:endParaRPr lang="ru-RU"/>
        </a:p>
      </dgm:t>
    </dgm:pt>
    <dgm:pt modelId="{314421ED-39C5-4FAB-B8B4-EBFE1A685718}" type="pres">
      <dgm:prSet presAssocID="{95049748-0E66-4A03-BD2C-859131F0DE3F}" presName="Accent8" presStyleCnt="0"/>
      <dgm:spPr/>
      <dgm:t>
        <a:bodyPr/>
        <a:lstStyle/>
        <a:p>
          <a:endParaRPr lang="ru-RU"/>
        </a:p>
      </dgm:t>
    </dgm:pt>
    <dgm:pt modelId="{3461B059-68C9-4F9C-9B71-C8E8725A26E1}" type="pres">
      <dgm:prSet presAssocID="{95049748-0E66-4A03-BD2C-859131F0DE3F}" presName="AccentHold2" presStyleLbl="node1" presStyleIdx="8" presStyleCnt="15" custLinFactX="300000" custLinFactY="30954" custLinFactNeighborX="332849" custLinFactNeighborY="100000"/>
      <dgm:spPr/>
      <dgm:t>
        <a:bodyPr/>
        <a:lstStyle/>
        <a:p>
          <a:endParaRPr lang="ru-RU"/>
        </a:p>
      </dgm:t>
    </dgm:pt>
    <dgm:pt modelId="{29B8D4C7-2502-4D63-84B6-A9D14AB9A531}" type="pres">
      <dgm:prSet presAssocID="{E0D5CB0A-0695-48CE-A8AF-F3BC289DF46A}" presName="Child2" presStyleLbl="node1" presStyleIdx="9" presStyleCnt="15" custScaleX="131950" custScaleY="12156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98A4574-01C9-4D92-B84F-29D45A0C0493}" type="pres">
      <dgm:prSet presAssocID="{E0D5CB0A-0695-48CE-A8AF-F3BC289DF46A}" presName="Accent9" presStyleCnt="0"/>
      <dgm:spPr/>
      <dgm:t>
        <a:bodyPr/>
        <a:lstStyle/>
        <a:p>
          <a:endParaRPr lang="ru-RU"/>
        </a:p>
      </dgm:t>
    </dgm:pt>
    <dgm:pt modelId="{C67028D3-62B0-4319-9BD5-F574F30468F1}" type="pres">
      <dgm:prSet presAssocID="{E0D5CB0A-0695-48CE-A8AF-F3BC289DF46A}" presName="AccentHold1" presStyleLbl="node1" presStyleIdx="10" presStyleCnt="15"/>
      <dgm:spPr/>
      <dgm:t>
        <a:bodyPr/>
        <a:lstStyle/>
        <a:p>
          <a:endParaRPr lang="ru-RU"/>
        </a:p>
      </dgm:t>
    </dgm:pt>
    <dgm:pt modelId="{5562DEAC-D19D-4599-9645-4350F2F48FC1}" type="pres">
      <dgm:prSet presAssocID="{E0D5CB0A-0695-48CE-A8AF-F3BC289DF46A}" presName="Accent10" presStyleCnt="0"/>
      <dgm:spPr/>
      <dgm:t>
        <a:bodyPr/>
        <a:lstStyle/>
        <a:p>
          <a:endParaRPr lang="ru-RU"/>
        </a:p>
      </dgm:t>
    </dgm:pt>
    <dgm:pt modelId="{0A4C085F-8135-4242-A423-F3409967862D}" type="pres">
      <dgm:prSet presAssocID="{E0D5CB0A-0695-48CE-A8AF-F3BC289DF46A}" presName="AccentHold2" presStyleLbl="node1" presStyleIdx="11" presStyleCnt="15" custLinFactX="400000" custLinFactY="100000" custLinFactNeighborX="418409" custLinFactNeighborY="120196"/>
      <dgm:spPr/>
      <dgm:t>
        <a:bodyPr/>
        <a:lstStyle/>
        <a:p>
          <a:endParaRPr lang="ru-RU"/>
        </a:p>
      </dgm:t>
    </dgm:pt>
    <dgm:pt modelId="{59157625-57C4-440B-B0EC-EF7B11D127BB}" type="pres">
      <dgm:prSet presAssocID="{E0D5CB0A-0695-48CE-A8AF-F3BC289DF46A}" presName="Accent11" presStyleCnt="0"/>
      <dgm:spPr/>
      <dgm:t>
        <a:bodyPr/>
        <a:lstStyle/>
        <a:p>
          <a:endParaRPr lang="ru-RU"/>
        </a:p>
      </dgm:t>
    </dgm:pt>
    <dgm:pt modelId="{A0195941-EF1F-4DA3-8D4D-DA1D8FE96C5B}" type="pres">
      <dgm:prSet presAssocID="{E0D5CB0A-0695-48CE-A8AF-F3BC289DF46A}" presName="AccentHold3" presStyleLbl="node1" presStyleIdx="12" presStyleCnt="15" custLinFactX="272898" custLinFactY="-100000" custLinFactNeighborX="300000" custLinFactNeighborY="-146013"/>
      <dgm:spPr/>
      <dgm:t>
        <a:bodyPr/>
        <a:lstStyle/>
        <a:p>
          <a:endParaRPr lang="ru-RU"/>
        </a:p>
      </dgm:t>
    </dgm:pt>
    <dgm:pt modelId="{6F6A41C1-3FD7-4C6F-915B-1BC10AB6B13A}" type="pres">
      <dgm:prSet presAssocID="{7EF09FC7-EC03-41D5-AB08-305C6AD8AE32}" presName="Child3" presStyleLbl="node1" presStyleIdx="13" presStyleCnt="15" custScaleX="140576" custScaleY="139974" custLinFactNeighborX="36766" custLinFactNeighborY="-800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B1EFB16-AD27-43DD-AAED-1BAD4E43EA2C}" type="pres">
      <dgm:prSet presAssocID="{7EF09FC7-EC03-41D5-AB08-305C6AD8AE32}" presName="Accent12" presStyleCnt="0"/>
      <dgm:spPr/>
      <dgm:t>
        <a:bodyPr/>
        <a:lstStyle/>
        <a:p>
          <a:endParaRPr lang="ru-RU"/>
        </a:p>
      </dgm:t>
    </dgm:pt>
    <dgm:pt modelId="{11ABB3E7-08A4-4B50-90F9-4C46307FF74E}" type="pres">
      <dgm:prSet presAssocID="{7EF09FC7-EC03-41D5-AB08-305C6AD8AE32}" presName="AccentHold1" presStyleLbl="node1" presStyleIdx="14" presStyleCnt="15"/>
      <dgm:spPr/>
      <dgm:t>
        <a:bodyPr/>
        <a:lstStyle/>
        <a:p>
          <a:endParaRPr lang="ru-RU"/>
        </a:p>
      </dgm:t>
    </dgm:pt>
  </dgm:ptLst>
  <dgm:cxnLst>
    <dgm:cxn modelId="{D96508B4-238C-48BA-8628-FA109DF20788}" srcId="{E7E9DA1C-3F2D-419F-BE86-97D6E93B5FC8}" destId="{7EF09FC7-EC03-41D5-AB08-305C6AD8AE32}" srcOrd="2" destOrd="0" parTransId="{40A2849B-BA09-45B3-BCB3-04503F2522ED}" sibTransId="{3C730E3A-E542-4AB9-9DA7-A3C28135F424}"/>
    <dgm:cxn modelId="{C71DF15A-3F1D-4BA6-B152-B1D730C4A20D}" type="presOf" srcId="{7EF09FC7-EC03-41D5-AB08-305C6AD8AE32}" destId="{6F6A41C1-3FD7-4C6F-915B-1BC10AB6B13A}" srcOrd="0" destOrd="0" presId="urn:microsoft.com/office/officeart/2009/3/layout/CircleRelationship"/>
    <dgm:cxn modelId="{059C896F-6BB0-45BE-B9E6-B20D0DA616B9}" type="presOf" srcId="{E0D5CB0A-0695-48CE-A8AF-F3BC289DF46A}" destId="{29B8D4C7-2502-4D63-84B6-A9D14AB9A531}" srcOrd="0" destOrd="0" presId="urn:microsoft.com/office/officeart/2009/3/layout/CircleRelationship"/>
    <dgm:cxn modelId="{325E9ADD-442D-4D3A-BCF3-87E5EED450EF}" type="presOf" srcId="{1B790348-1582-4E2E-950A-0542A1782CC3}" destId="{0BE008BA-82DE-4362-8A8F-CC1FB3D77179}" srcOrd="0" destOrd="0" presId="urn:microsoft.com/office/officeart/2009/3/layout/CircleRelationship"/>
    <dgm:cxn modelId="{5BC92B3E-7DA8-4438-BDDD-BDEAAE995989}" type="presOf" srcId="{95049748-0E66-4A03-BD2C-859131F0DE3F}" destId="{FB68DE78-642E-44F7-B40C-D0916D715A6C}" srcOrd="0" destOrd="0" presId="urn:microsoft.com/office/officeart/2009/3/layout/CircleRelationship"/>
    <dgm:cxn modelId="{4BAD3F5A-F8A1-4224-8114-75BB9B83E8D1}" srcId="{1B790348-1582-4E2E-950A-0542A1782CC3}" destId="{E7E9DA1C-3F2D-419F-BE86-97D6E93B5FC8}" srcOrd="0" destOrd="0" parTransId="{71ED3A2C-AFE7-4F8C-BA1B-C40B1B2F0A8F}" sibTransId="{D25710BA-78F1-4C14-974D-3C17E04075BC}"/>
    <dgm:cxn modelId="{E038FE79-760E-481D-8D9E-B0A49118BD8B}" type="presOf" srcId="{E7E9DA1C-3F2D-419F-BE86-97D6E93B5FC8}" destId="{E76F197A-3E86-4F57-AFDC-2AB1C16FE57B}" srcOrd="0" destOrd="0" presId="urn:microsoft.com/office/officeart/2009/3/layout/CircleRelationship"/>
    <dgm:cxn modelId="{87D2388A-1C58-47F6-9E89-7A463D981A83}" srcId="{E7E9DA1C-3F2D-419F-BE86-97D6E93B5FC8}" destId="{E0D5CB0A-0695-48CE-A8AF-F3BC289DF46A}" srcOrd="1" destOrd="0" parTransId="{45385C82-4021-4D77-9065-3883768185C9}" sibTransId="{68B860B5-E9E6-4F24-86B5-DC462667C446}"/>
    <dgm:cxn modelId="{2BF9E3E1-BD4A-4A5F-813A-3A6CE6FD6A31}" srcId="{E7E9DA1C-3F2D-419F-BE86-97D6E93B5FC8}" destId="{95049748-0E66-4A03-BD2C-859131F0DE3F}" srcOrd="0" destOrd="0" parTransId="{D17D435B-A15B-4F91-BC13-D3E9FC786B0C}" sibTransId="{283224B9-F156-4D09-9445-D11DA6849E7B}"/>
    <dgm:cxn modelId="{0B0F1851-E397-4785-86AC-4848A5E3E8B2}" type="presParOf" srcId="{0BE008BA-82DE-4362-8A8F-CC1FB3D77179}" destId="{E76F197A-3E86-4F57-AFDC-2AB1C16FE57B}" srcOrd="0" destOrd="0" presId="urn:microsoft.com/office/officeart/2009/3/layout/CircleRelationship"/>
    <dgm:cxn modelId="{8DB9D579-FA1B-4805-8C17-24720B5736BC}" type="presParOf" srcId="{0BE008BA-82DE-4362-8A8F-CC1FB3D77179}" destId="{D79695AF-AD66-437D-BC88-438D2A307AEE}" srcOrd="1" destOrd="0" presId="urn:microsoft.com/office/officeart/2009/3/layout/CircleRelationship"/>
    <dgm:cxn modelId="{623CF9A8-915A-47A5-B2D1-E7C03C703CA7}" type="presParOf" srcId="{0BE008BA-82DE-4362-8A8F-CC1FB3D77179}" destId="{C4DCEC3D-69EE-4BBB-ABC0-57B828537FC7}" srcOrd="2" destOrd="0" presId="urn:microsoft.com/office/officeart/2009/3/layout/CircleRelationship"/>
    <dgm:cxn modelId="{9DFEDD54-54A7-4D66-A4D2-52465C261157}" type="presParOf" srcId="{0BE008BA-82DE-4362-8A8F-CC1FB3D77179}" destId="{2799DB62-0F4E-4134-8D71-41AA9E2DA313}" srcOrd="3" destOrd="0" presId="urn:microsoft.com/office/officeart/2009/3/layout/CircleRelationship"/>
    <dgm:cxn modelId="{62285069-DC2D-4037-96FE-E2EA61921671}" type="presParOf" srcId="{0BE008BA-82DE-4362-8A8F-CC1FB3D77179}" destId="{B41760F3-7FEF-414D-829B-81118D01FE94}" srcOrd="4" destOrd="0" presId="urn:microsoft.com/office/officeart/2009/3/layout/CircleRelationship"/>
    <dgm:cxn modelId="{F278548D-DBB1-4E0C-8E63-63D2C67DA8BD}" type="presParOf" srcId="{0BE008BA-82DE-4362-8A8F-CC1FB3D77179}" destId="{428542FB-B3CB-4924-81F8-2064DBDC1F88}" srcOrd="5" destOrd="0" presId="urn:microsoft.com/office/officeart/2009/3/layout/CircleRelationship"/>
    <dgm:cxn modelId="{E8097091-3978-4826-9EC4-1349F5C8D151}" type="presParOf" srcId="{0BE008BA-82DE-4362-8A8F-CC1FB3D77179}" destId="{4D32DCB8-DF95-4CFA-A938-6EC67CF6F870}" srcOrd="6" destOrd="0" presId="urn:microsoft.com/office/officeart/2009/3/layout/CircleRelationship"/>
    <dgm:cxn modelId="{AC265B4F-D0FF-412F-8B4F-5F6195ADB975}" type="presParOf" srcId="{0BE008BA-82DE-4362-8A8F-CC1FB3D77179}" destId="{FB68DE78-642E-44F7-B40C-D0916D715A6C}" srcOrd="7" destOrd="0" presId="urn:microsoft.com/office/officeart/2009/3/layout/CircleRelationship"/>
    <dgm:cxn modelId="{2F6AC6C9-E9AE-461A-A530-42F98E724205}" type="presParOf" srcId="{0BE008BA-82DE-4362-8A8F-CC1FB3D77179}" destId="{91BE1F46-41EE-4691-B624-FB33504F4483}" srcOrd="8" destOrd="0" presId="urn:microsoft.com/office/officeart/2009/3/layout/CircleRelationship"/>
    <dgm:cxn modelId="{9993A64F-86EA-4E46-85D1-591B1CAA9004}" type="presParOf" srcId="{91BE1F46-41EE-4691-B624-FB33504F4483}" destId="{1194A046-838E-41DE-8AC1-021A317C16D8}" srcOrd="0" destOrd="0" presId="urn:microsoft.com/office/officeart/2009/3/layout/CircleRelationship"/>
    <dgm:cxn modelId="{EF55AA5A-2F2D-459F-BD01-CF7A34E188AE}" type="presParOf" srcId="{0BE008BA-82DE-4362-8A8F-CC1FB3D77179}" destId="{314421ED-39C5-4FAB-B8B4-EBFE1A685718}" srcOrd="9" destOrd="0" presId="urn:microsoft.com/office/officeart/2009/3/layout/CircleRelationship"/>
    <dgm:cxn modelId="{7C44CF50-E971-47E5-938E-CAC96CFCFBDB}" type="presParOf" srcId="{314421ED-39C5-4FAB-B8B4-EBFE1A685718}" destId="{3461B059-68C9-4F9C-9B71-C8E8725A26E1}" srcOrd="0" destOrd="0" presId="urn:microsoft.com/office/officeart/2009/3/layout/CircleRelationship"/>
    <dgm:cxn modelId="{2AFEB1EC-EF7C-4DC3-B761-6179469505A1}" type="presParOf" srcId="{0BE008BA-82DE-4362-8A8F-CC1FB3D77179}" destId="{29B8D4C7-2502-4D63-84B6-A9D14AB9A531}" srcOrd="10" destOrd="0" presId="urn:microsoft.com/office/officeart/2009/3/layout/CircleRelationship"/>
    <dgm:cxn modelId="{9531B58B-D1AC-4A21-A5EC-FBC469183C73}" type="presParOf" srcId="{0BE008BA-82DE-4362-8A8F-CC1FB3D77179}" destId="{498A4574-01C9-4D92-B84F-29D45A0C0493}" srcOrd="11" destOrd="0" presId="urn:microsoft.com/office/officeart/2009/3/layout/CircleRelationship"/>
    <dgm:cxn modelId="{557F8E4F-9AC5-4116-A106-BA65ECE6DC79}" type="presParOf" srcId="{498A4574-01C9-4D92-B84F-29D45A0C0493}" destId="{C67028D3-62B0-4319-9BD5-F574F30468F1}" srcOrd="0" destOrd="0" presId="urn:microsoft.com/office/officeart/2009/3/layout/CircleRelationship"/>
    <dgm:cxn modelId="{B05AB75F-74B7-4B82-8C09-87460C8F755B}" type="presParOf" srcId="{0BE008BA-82DE-4362-8A8F-CC1FB3D77179}" destId="{5562DEAC-D19D-4599-9645-4350F2F48FC1}" srcOrd="12" destOrd="0" presId="urn:microsoft.com/office/officeart/2009/3/layout/CircleRelationship"/>
    <dgm:cxn modelId="{7164056B-A3B5-4F2F-9B76-7E22811942B6}" type="presParOf" srcId="{5562DEAC-D19D-4599-9645-4350F2F48FC1}" destId="{0A4C085F-8135-4242-A423-F3409967862D}" srcOrd="0" destOrd="0" presId="urn:microsoft.com/office/officeart/2009/3/layout/CircleRelationship"/>
    <dgm:cxn modelId="{3B30141C-2B01-4FDE-9D99-D22B3E9C6805}" type="presParOf" srcId="{0BE008BA-82DE-4362-8A8F-CC1FB3D77179}" destId="{59157625-57C4-440B-B0EC-EF7B11D127BB}" srcOrd="13" destOrd="0" presId="urn:microsoft.com/office/officeart/2009/3/layout/CircleRelationship"/>
    <dgm:cxn modelId="{CA1180A2-1DBE-44DB-8361-80573937E10D}" type="presParOf" srcId="{59157625-57C4-440B-B0EC-EF7B11D127BB}" destId="{A0195941-EF1F-4DA3-8D4D-DA1D8FE96C5B}" srcOrd="0" destOrd="0" presId="urn:microsoft.com/office/officeart/2009/3/layout/CircleRelationship"/>
    <dgm:cxn modelId="{ABE2F668-383F-43FD-A2DA-89FAB2C4A496}" type="presParOf" srcId="{0BE008BA-82DE-4362-8A8F-CC1FB3D77179}" destId="{6F6A41C1-3FD7-4C6F-915B-1BC10AB6B13A}" srcOrd="14" destOrd="0" presId="urn:microsoft.com/office/officeart/2009/3/layout/CircleRelationship"/>
    <dgm:cxn modelId="{DF742BC0-2B10-4D84-A9A3-11B5F48DDD6D}" type="presParOf" srcId="{0BE008BA-82DE-4362-8A8F-CC1FB3D77179}" destId="{AB1EFB16-AD27-43DD-AAED-1BAD4E43EA2C}" srcOrd="15" destOrd="0" presId="urn:microsoft.com/office/officeart/2009/3/layout/CircleRelationship"/>
    <dgm:cxn modelId="{4C1782C2-9990-4673-8276-CF6CFCFADF00}" type="presParOf" srcId="{AB1EFB16-AD27-43DD-AAED-1BAD4E43EA2C}" destId="{11ABB3E7-08A4-4B50-90F9-4C46307FF74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2DE8B0-0016-4071-ADE5-129D4B8B9726}" type="doc">
      <dgm:prSet loTypeId="urn:microsoft.com/office/officeart/2009/3/layout/FramedTextPicture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B1E5BC-F662-440E-A66D-DDD1E8310BCC}">
      <dgm:prSet phldrT="[Текст]"/>
      <dgm:spPr/>
      <dgm:t>
        <a:bodyPr/>
        <a:lstStyle/>
        <a:p>
          <a:r>
            <a:rPr lang="ru-RU" sz="2100" dirty="0" smtClean="0"/>
            <a:t>Лидеры продаж:</a:t>
          </a:r>
          <a:endParaRPr lang="ru-RU" sz="2100" dirty="0"/>
        </a:p>
      </dgm:t>
    </dgm:pt>
    <dgm:pt modelId="{E3D7CB6F-2690-45C4-A182-28A3FE395AAF}" type="parTrans" cxnId="{49026B03-1883-444A-B741-93D9410218FF}">
      <dgm:prSet/>
      <dgm:spPr/>
      <dgm:t>
        <a:bodyPr/>
        <a:lstStyle/>
        <a:p>
          <a:endParaRPr lang="ru-RU"/>
        </a:p>
      </dgm:t>
    </dgm:pt>
    <dgm:pt modelId="{EC3D0ABD-A966-4119-8B49-2019E1C61845}" type="sibTrans" cxnId="{49026B03-1883-444A-B741-93D9410218FF}">
      <dgm:prSet/>
      <dgm:spPr/>
      <dgm:t>
        <a:bodyPr/>
        <a:lstStyle/>
        <a:p>
          <a:endParaRPr lang="ru-RU"/>
        </a:p>
      </dgm:t>
    </dgm:pt>
    <dgm:pt modelId="{83729E84-EB1D-4C45-B35F-391F391CCC29}">
      <dgm:prSet phldrT="[Текст]" custT="1"/>
      <dgm:spPr/>
      <dgm:t>
        <a:bodyPr/>
        <a:lstStyle/>
        <a:p>
          <a:r>
            <a:rPr lang="ru-RU" sz="1400" dirty="0" smtClean="0"/>
            <a:t>140 голов - ООО «</a:t>
          </a:r>
          <a:r>
            <a:rPr lang="ru-RU" sz="1400" dirty="0" err="1" smtClean="0"/>
            <a:t>Аксентис</a:t>
          </a:r>
          <a:r>
            <a:rPr lang="ru-RU" sz="1400" dirty="0" smtClean="0"/>
            <a:t>»</a:t>
          </a:r>
          <a:endParaRPr lang="ru-RU" sz="1400" dirty="0"/>
        </a:p>
      </dgm:t>
    </dgm:pt>
    <dgm:pt modelId="{D2A7A21C-2379-4775-8CC3-A77F42686430}" type="parTrans" cxnId="{7C35C6D4-7BC3-49EF-AF85-81F07241A5B8}">
      <dgm:prSet/>
      <dgm:spPr/>
      <dgm:t>
        <a:bodyPr/>
        <a:lstStyle/>
        <a:p>
          <a:endParaRPr lang="ru-RU"/>
        </a:p>
      </dgm:t>
    </dgm:pt>
    <dgm:pt modelId="{569D3DC9-7AFC-437E-B4A6-ED747E8B14F2}" type="sibTrans" cxnId="{7C35C6D4-7BC3-49EF-AF85-81F07241A5B8}">
      <dgm:prSet/>
      <dgm:spPr/>
      <dgm:t>
        <a:bodyPr/>
        <a:lstStyle/>
        <a:p>
          <a:endParaRPr lang="ru-RU"/>
        </a:p>
      </dgm:t>
    </dgm:pt>
    <dgm:pt modelId="{4381932D-5AEF-4B79-8AED-3AFEC44B97B1}">
      <dgm:prSet phldrT="[Текст]" custT="1"/>
      <dgm:spPr/>
      <dgm:t>
        <a:bodyPr/>
        <a:lstStyle/>
        <a:p>
          <a:r>
            <a:rPr lang="ru-RU" sz="1400" dirty="0" smtClean="0"/>
            <a:t>89 голов - ООО Агрофирма "Мяском"</a:t>
          </a:r>
          <a:endParaRPr lang="ru-RU" sz="1400" dirty="0"/>
        </a:p>
      </dgm:t>
    </dgm:pt>
    <dgm:pt modelId="{DBF50CB2-58F0-49E2-8A57-5657761BC84F}" type="parTrans" cxnId="{47E050D2-40B1-4C29-879A-B0D6D0A58D75}">
      <dgm:prSet/>
      <dgm:spPr/>
      <dgm:t>
        <a:bodyPr/>
        <a:lstStyle/>
        <a:p>
          <a:endParaRPr lang="ru-RU"/>
        </a:p>
      </dgm:t>
    </dgm:pt>
    <dgm:pt modelId="{6A94DFF2-C71C-4AD7-AC1A-EFAB58459655}" type="sibTrans" cxnId="{47E050D2-40B1-4C29-879A-B0D6D0A58D75}">
      <dgm:prSet/>
      <dgm:spPr/>
      <dgm:t>
        <a:bodyPr/>
        <a:lstStyle/>
        <a:p>
          <a:endParaRPr lang="ru-RU"/>
        </a:p>
      </dgm:t>
    </dgm:pt>
    <dgm:pt modelId="{F9282461-B264-4A39-B396-6140D661FAC2}">
      <dgm:prSet phldrT="[Текст]" custT="1"/>
      <dgm:spPr/>
      <dgm:t>
        <a:bodyPr/>
        <a:lstStyle/>
        <a:p>
          <a:r>
            <a:rPr lang="ru-RU" sz="1400" dirty="0" smtClean="0"/>
            <a:t>70 голов - ООО "</a:t>
          </a:r>
          <a:r>
            <a:rPr lang="ru-RU" sz="1400" dirty="0" err="1" smtClean="0"/>
            <a:t>Племзавод</a:t>
          </a:r>
          <a:r>
            <a:rPr lang="ru-RU" sz="1400" dirty="0" smtClean="0"/>
            <a:t> "Пушкинское"</a:t>
          </a:r>
          <a:endParaRPr lang="ru-RU" sz="1400" dirty="0"/>
        </a:p>
      </dgm:t>
    </dgm:pt>
    <dgm:pt modelId="{38076F3C-666E-4035-95B1-BEFCDCD18E17}" type="parTrans" cxnId="{D1828395-54EE-4EC5-B9ED-85C44625F453}">
      <dgm:prSet/>
      <dgm:spPr/>
      <dgm:t>
        <a:bodyPr/>
        <a:lstStyle/>
        <a:p>
          <a:endParaRPr lang="ru-RU"/>
        </a:p>
      </dgm:t>
    </dgm:pt>
    <dgm:pt modelId="{F4EA6516-4466-4D48-8067-9D4C2C9A0AF0}" type="sibTrans" cxnId="{D1828395-54EE-4EC5-B9ED-85C44625F453}">
      <dgm:prSet/>
      <dgm:spPr/>
      <dgm:t>
        <a:bodyPr/>
        <a:lstStyle/>
        <a:p>
          <a:endParaRPr lang="ru-RU"/>
        </a:p>
      </dgm:t>
    </dgm:pt>
    <dgm:pt modelId="{1F1940C0-FCEC-46D2-A8CA-926E36463E92}" type="pres">
      <dgm:prSet presAssocID="{C22DE8B0-0016-4071-ADE5-129D4B8B972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7C18E452-89A0-4F18-9ACF-62E8F40E3BAB}" type="pres">
      <dgm:prSet presAssocID="{78B1E5BC-F662-440E-A66D-DDD1E8310BCC}" presName="composite" presStyleCnt="0">
        <dgm:presLayoutVars>
          <dgm:chMax/>
          <dgm:chPref/>
        </dgm:presLayoutVars>
      </dgm:prSet>
      <dgm:spPr/>
      <dgm:t>
        <a:bodyPr/>
        <a:lstStyle/>
        <a:p>
          <a:endParaRPr lang="ru-RU"/>
        </a:p>
      </dgm:t>
    </dgm:pt>
    <dgm:pt modelId="{785AFEFC-694B-40C6-A339-0B64415DC895}" type="pres">
      <dgm:prSet presAssocID="{78B1E5BC-F662-440E-A66D-DDD1E8310BCC}" presName="Image" presStyleLbl="bgImgPlace1" presStyleIdx="0" presStyleCnt="1" custFlipHor="1" custScaleX="4035" custScaleY="6052"/>
      <dgm:spPr/>
      <dgm:t>
        <a:bodyPr/>
        <a:lstStyle/>
        <a:p>
          <a:endParaRPr lang="ru-RU"/>
        </a:p>
      </dgm:t>
    </dgm:pt>
    <dgm:pt modelId="{1DE9C5BB-DB9C-4C58-B8AE-DCC33197CCAC}" type="pres">
      <dgm:prSet presAssocID="{78B1E5BC-F662-440E-A66D-DDD1E8310BCC}" presName="ParentText" presStyleLbl="revTx" presStyleIdx="0" presStyleCnt="1" custScaleX="149752" custScaleY="72893" custLinFactNeighborX="14629" custLinFactNeighborY="301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CDE1E-FBD5-4D8F-94AD-30F7C57D644A}" type="pres">
      <dgm:prSet presAssocID="{78B1E5BC-F662-440E-A66D-DDD1E8310BCC}" presName="tlFrame" presStyleLbl="node1" presStyleIdx="0" presStyleCnt="4" custLinFactY="25398" custLinFactNeighborX="-31441" custLinFactNeighborY="100000"/>
      <dgm:spPr/>
      <dgm:t>
        <a:bodyPr/>
        <a:lstStyle/>
        <a:p>
          <a:endParaRPr lang="ru-RU"/>
        </a:p>
      </dgm:t>
    </dgm:pt>
    <dgm:pt modelId="{3BBCEDD9-C95D-4826-9260-E428140CC268}" type="pres">
      <dgm:prSet presAssocID="{78B1E5BC-F662-440E-A66D-DDD1E8310BCC}" presName="trFrame" presStyleLbl="node1" presStyleIdx="1" presStyleCnt="4" custLinFactX="49418" custLinFactY="19186" custLinFactNeighborX="100000" custLinFactNeighborY="100000"/>
      <dgm:spPr/>
      <dgm:t>
        <a:bodyPr/>
        <a:lstStyle/>
        <a:p>
          <a:endParaRPr lang="ru-RU"/>
        </a:p>
      </dgm:t>
    </dgm:pt>
    <dgm:pt modelId="{BD01BBF7-2B16-4873-B6A1-0521A1767CA7}" type="pres">
      <dgm:prSet presAssocID="{78B1E5BC-F662-440E-A66D-DDD1E8310BCC}" presName="blFrame" presStyleLbl="node1" presStyleIdx="2" presStyleCnt="4" custLinFactNeighborX="-34381" custLinFactNeighborY="31760"/>
      <dgm:spPr/>
      <dgm:t>
        <a:bodyPr/>
        <a:lstStyle/>
        <a:p>
          <a:endParaRPr lang="ru-RU"/>
        </a:p>
      </dgm:t>
    </dgm:pt>
    <dgm:pt modelId="{BF2FAE36-6960-46DC-ACE4-06B927B6AD7B}" type="pres">
      <dgm:prSet presAssocID="{78B1E5BC-F662-440E-A66D-DDD1E8310BCC}" presName="brFrame" presStyleLbl="node1" presStyleIdx="3" presStyleCnt="4" custLinFactX="46143" custLinFactNeighborX="100000" custLinFactNeighborY="33034"/>
      <dgm:spPr/>
      <dgm:t>
        <a:bodyPr/>
        <a:lstStyle/>
        <a:p>
          <a:endParaRPr lang="ru-RU"/>
        </a:p>
      </dgm:t>
    </dgm:pt>
  </dgm:ptLst>
  <dgm:cxnLst>
    <dgm:cxn modelId="{36BE526B-F4F5-4134-AE48-024967EAD171}" type="presOf" srcId="{F9282461-B264-4A39-B396-6140D661FAC2}" destId="{1DE9C5BB-DB9C-4C58-B8AE-DCC33197CCAC}" srcOrd="0" destOrd="3" presId="urn:microsoft.com/office/officeart/2009/3/layout/FramedTextPicture"/>
    <dgm:cxn modelId="{D2E36036-B0F9-46F0-99D0-7AA3D4CD8EAD}" type="presOf" srcId="{4381932D-5AEF-4B79-8AED-3AFEC44B97B1}" destId="{1DE9C5BB-DB9C-4C58-B8AE-DCC33197CCAC}" srcOrd="0" destOrd="2" presId="urn:microsoft.com/office/officeart/2009/3/layout/FramedTextPicture"/>
    <dgm:cxn modelId="{86BF1CAF-B704-4AD3-9931-A3C6E5719C37}" type="presOf" srcId="{C22DE8B0-0016-4071-ADE5-129D4B8B9726}" destId="{1F1940C0-FCEC-46D2-A8CA-926E36463E92}" srcOrd="0" destOrd="0" presId="urn:microsoft.com/office/officeart/2009/3/layout/FramedTextPicture"/>
    <dgm:cxn modelId="{7C35C6D4-7BC3-49EF-AF85-81F07241A5B8}" srcId="{78B1E5BC-F662-440E-A66D-DDD1E8310BCC}" destId="{83729E84-EB1D-4C45-B35F-391F391CCC29}" srcOrd="0" destOrd="0" parTransId="{D2A7A21C-2379-4775-8CC3-A77F42686430}" sibTransId="{569D3DC9-7AFC-437E-B4A6-ED747E8B14F2}"/>
    <dgm:cxn modelId="{D280F0C2-2800-4BD0-91B7-B0C9DA48B4E5}" type="presOf" srcId="{83729E84-EB1D-4C45-B35F-391F391CCC29}" destId="{1DE9C5BB-DB9C-4C58-B8AE-DCC33197CCAC}" srcOrd="0" destOrd="1" presId="urn:microsoft.com/office/officeart/2009/3/layout/FramedTextPicture"/>
    <dgm:cxn modelId="{49026B03-1883-444A-B741-93D9410218FF}" srcId="{C22DE8B0-0016-4071-ADE5-129D4B8B9726}" destId="{78B1E5BC-F662-440E-A66D-DDD1E8310BCC}" srcOrd="0" destOrd="0" parTransId="{E3D7CB6F-2690-45C4-A182-28A3FE395AAF}" sibTransId="{EC3D0ABD-A966-4119-8B49-2019E1C61845}"/>
    <dgm:cxn modelId="{47E050D2-40B1-4C29-879A-B0D6D0A58D75}" srcId="{78B1E5BC-F662-440E-A66D-DDD1E8310BCC}" destId="{4381932D-5AEF-4B79-8AED-3AFEC44B97B1}" srcOrd="1" destOrd="0" parTransId="{DBF50CB2-58F0-49E2-8A57-5657761BC84F}" sibTransId="{6A94DFF2-C71C-4AD7-AC1A-EFAB58459655}"/>
    <dgm:cxn modelId="{16C9A904-BC4E-441A-A4E1-54E0CA954A0D}" type="presOf" srcId="{78B1E5BC-F662-440E-A66D-DDD1E8310BCC}" destId="{1DE9C5BB-DB9C-4C58-B8AE-DCC33197CCAC}" srcOrd="0" destOrd="0" presId="urn:microsoft.com/office/officeart/2009/3/layout/FramedTextPicture"/>
    <dgm:cxn modelId="{D1828395-54EE-4EC5-B9ED-85C44625F453}" srcId="{78B1E5BC-F662-440E-A66D-DDD1E8310BCC}" destId="{F9282461-B264-4A39-B396-6140D661FAC2}" srcOrd="2" destOrd="0" parTransId="{38076F3C-666E-4035-95B1-BEFCDCD18E17}" sibTransId="{F4EA6516-4466-4D48-8067-9D4C2C9A0AF0}"/>
    <dgm:cxn modelId="{B8C1CF44-F0DC-4A9C-98B6-FC3838F096EF}" type="presParOf" srcId="{1F1940C0-FCEC-46D2-A8CA-926E36463E92}" destId="{7C18E452-89A0-4F18-9ACF-62E8F40E3BAB}" srcOrd="0" destOrd="0" presId="urn:microsoft.com/office/officeart/2009/3/layout/FramedTextPicture"/>
    <dgm:cxn modelId="{0A52F595-DEDB-463C-A3E7-7B899959B39C}" type="presParOf" srcId="{7C18E452-89A0-4F18-9ACF-62E8F40E3BAB}" destId="{785AFEFC-694B-40C6-A339-0B64415DC895}" srcOrd="0" destOrd="0" presId="urn:microsoft.com/office/officeart/2009/3/layout/FramedTextPicture"/>
    <dgm:cxn modelId="{3413C93C-CD4E-4D22-AE73-90D4CB011F42}" type="presParOf" srcId="{7C18E452-89A0-4F18-9ACF-62E8F40E3BAB}" destId="{1DE9C5BB-DB9C-4C58-B8AE-DCC33197CCAC}" srcOrd="1" destOrd="0" presId="urn:microsoft.com/office/officeart/2009/3/layout/FramedTextPicture"/>
    <dgm:cxn modelId="{B5137F08-6CF0-41ED-86AB-02B0F5EEFC65}" type="presParOf" srcId="{7C18E452-89A0-4F18-9ACF-62E8F40E3BAB}" destId="{9A8CDE1E-FBD5-4D8F-94AD-30F7C57D644A}" srcOrd="2" destOrd="0" presId="urn:microsoft.com/office/officeart/2009/3/layout/FramedTextPicture"/>
    <dgm:cxn modelId="{7D1063BB-1809-4ED0-9AA0-0CCF3F41CE46}" type="presParOf" srcId="{7C18E452-89A0-4F18-9ACF-62E8F40E3BAB}" destId="{3BBCEDD9-C95D-4826-9260-E428140CC268}" srcOrd="3" destOrd="0" presId="urn:microsoft.com/office/officeart/2009/3/layout/FramedTextPicture"/>
    <dgm:cxn modelId="{96814699-F53A-4F7A-A407-71E1023DD346}" type="presParOf" srcId="{7C18E452-89A0-4F18-9ACF-62E8F40E3BAB}" destId="{BD01BBF7-2B16-4873-B6A1-0521A1767CA7}" srcOrd="4" destOrd="0" presId="urn:microsoft.com/office/officeart/2009/3/layout/FramedTextPicture"/>
    <dgm:cxn modelId="{D1325E99-1BF4-48F7-9FD4-052ABEE6A030}" type="presParOf" srcId="{7C18E452-89A0-4F18-9ACF-62E8F40E3BAB}" destId="{BF2FAE36-6960-46DC-ACE4-06B927B6AD7B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AA174C-3E65-4E96-955B-D7AEA46AF80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394B1F-2576-4797-AAC9-4F58A3D7E8D2}">
      <dgm:prSet phldrT="[Текст]"/>
      <dgm:spPr/>
      <dgm:t>
        <a:bodyPr/>
        <a:lstStyle/>
        <a:p>
          <a:r>
            <a:rPr lang="ru-RU" dirty="0" smtClean="0"/>
            <a:t>2017 год</a:t>
          </a:r>
          <a:endParaRPr lang="ru-RU" dirty="0"/>
        </a:p>
      </dgm:t>
    </dgm:pt>
    <dgm:pt modelId="{A6EF3F67-F05B-46C4-9BF9-8A1CD72AAF31}" type="parTrans" cxnId="{7AB7F904-A34A-4642-8BE2-4055B48F058C}">
      <dgm:prSet/>
      <dgm:spPr/>
      <dgm:t>
        <a:bodyPr/>
        <a:lstStyle/>
        <a:p>
          <a:endParaRPr lang="ru-RU"/>
        </a:p>
      </dgm:t>
    </dgm:pt>
    <dgm:pt modelId="{90CBE07E-3557-4E0E-A14B-676BDD6EEA21}" type="sibTrans" cxnId="{7AB7F904-A34A-4642-8BE2-4055B48F058C}">
      <dgm:prSet/>
      <dgm:spPr/>
      <dgm:t>
        <a:bodyPr/>
        <a:lstStyle/>
        <a:p>
          <a:endParaRPr lang="ru-RU"/>
        </a:p>
      </dgm:t>
    </dgm:pt>
    <dgm:pt modelId="{467BD915-6315-4C87-AF50-DB11FD3217EF}">
      <dgm:prSet phldrT="[Текст]" custT="1"/>
      <dgm:spPr/>
      <dgm:t>
        <a:bodyPr/>
        <a:lstStyle/>
        <a:p>
          <a:r>
            <a:rPr lang="ru-RU" sz="4700" dirty="0" smtClean="0"/>
            <a:t>3800 </a:t>
          </a:r>
          <a:r>
            <a:rPr lang="ru-RU" sz="2000" dirty="0" smtClean="0"/>
            <a:t>руб. на голову</a:t>
          </a:r>
          <a:endParaRPr lang="ru-RU" sz="4700" dirty="0"/>
        </a:p>
      </dgm:t>
    </dgm:pt>
    <dgm:pt modelId="{B50840C8-70F5-4A0D-84FF-4DD24F2EFA01}" type="parTrans" cxnId="{87B9FD2A-D73A-42F0-920C-47DAD86660BA}">
      <dgm:prSet/>
      <dgm:spPr/>
      <dgm:t>
        <a:bodyPr/>
        <a:lstStyle/>
        <a:p>
          <a:endParaRPr lang="ru-RU"/>
        </a:p>
      </dgm:t>
    </dgm:pt>
    <dgm:pt modelId="{9E31D6A5-DA09-47FE-85BB-DD3B0710B6AF}" type="sibTrans" cxnId="{87B9FD2A-D73A-42F0-920C-47DAD86660BA}">
      <dgm:prSet/>
      <dgm:spPr/>
      <dgm:t>
        <a:bodyPr/>
        <a:lstStyle/>
        <a:p>
          <a:endParaRPr lang="ru-RU"/>
        </a:p>
      </dgm:t>
    </dgm:pt>
    <dgm:pt modelId="{FE5DA500-FF18-4B0D-9ECB-70E6AB8CD32B}">
      <dgm:prSet phldrT="[Текст]"/>
      <dgm:spPr/>
      <dgm:t>
        <a:bodyPr/>
        <a:lstStyle/>
        <a:p>
          <a:r>
            <a:rPr lang="ru-RU" dirty="0" smtClean="0"/>
            <a:t>2018 год</a:t>
          </a:r>
          <a:endParaRPr lang="ru-RU" dirty="0"/>
        </a:p>
      </dgm:t>
    </dgm:pt>
    <dgm:pt modelId="{C9274FED-A882-41FE-BAB0-9F52FA4DF1EF}" type="parTrans" cxnId="{57482595-498A-4678-A103-58A336224F63}">
      <dgm:prSet/>
      <dgm:spPr/>
      <dgm:t>
        <a:bodyPr/>
        <a:lstStyle/>
        <a:p>
          <a:endParaRPr lang="ru-RU"/>
        </a:p>
      </dgm:t>
    </dgm:pt>
    <dgm:pt modelId="{A5B1F09A-220C-4ADC-A2F6-C250BC5F81B2}" type="sibTrans" cxnId="{57482595-498A-4678-A103-58A336224F63}">
      <dgm:prSet/>
      <dgm:spPr/>
      <dgm:t>
        <a:bodyPr/>
        <a:lstStyle/>
        <a:p>
          <a:endParaRPr lang="ru-RU"/>
        </a:p>
      </dgm:t>
    </dgm:pt>
    <dgm:pt modelId="{F5724D0E-176C-406D-9BF9-02FA9E90085B}">
      <dgm:prSet phldrT="[Текст]" custT="1"/>
      <dgm:spPr/>
      <dgm:t>
        <a:bodyPr/>
        <a:lstStyle/>
        <a:p>
          <a:r>
            <a:rPr lang="ru-RU" sz="4700" dirty="0" smtClean="0"/>
            <a:t>5500 </a:t>
          </a:r>
          <a:r>
            <a:rPr lang="ru-RU" sz="2000" dirty="0" smtClean="0"/>
            <a:t>руб. на голову</a:t>
          </a:r>
          <a:endParaRPr lang="ru-RU" sz="2000" dirty="0"/>
        </a:p>
      </dgm:t>
    </dgm:pt>
    <dgm:pt modelId="{1D8F334E-57FC-4C1F-8C18-46F745619C0C}" type="parTrans" cxnId="{DF646523-C0D7-4FB8-B0D0-C19DF577F160}">
      <dgm:prSet/>
      <dgm:spPr/>
      <dgm:t>
        <a:bodyPr/>
        <a:lstStyle/>
        <a:p>
          <a:endParaRPr lang="ru-RU"/>
        </a:p>
      </dgm:t>
    </dgm:pt>
    <dgm:pt modelId="{1D93F126-D70A-4A40-90CC-59133E78DC22}" type="sibTrans" cxnId="{DF646523-C0D7-4FB8-B0D0-C19DF577F160}">
      <dgm:prSet/>
      <dgm:spPr/>
      <dgm:t>
        <a:bodyPr/>
        <a:lstStyle/>
        <a:p>
          <a:endParaRPr lang="ru-RU"/>
        </a:p>
      </dgm:t>
    </dgm:pt>
    <dgm:pt modelId="{8B7B7475-006E-42B8-B164-23D3488BCCC0}">
      <dgm:prSet phldrT="[Текст]"/>
      <dgm:spPr/>
      <dgm:t>
        <a:bodyPr/>
        <a:lstStyle/>
        <a:p>
          <a:r>
            <a:rPr lang="ru-RU" dirty="0" smtClean="0"/>
            <a:t>2019 год</a:t>
          </a:r>
          <a:endParaRPr lang="ru-RU" dirty="0"/>
        </a:p>
      </dgm:t>
    </dgm:pt>
    <dgm:pt modelId="{70A03764-710C-4076-9BF2-EA4E3B95FAF2}" type="parTrans" cxnId="{09048CA9-CAB0-4356-BF61-367577100796}">
      <dgm:prSet/>
      <dgm:spPr/>
      <dgm:t>
        <a:bodyPr/>
        <a:lstStyle/>
        <a:p>
          <a:endParaRPr lang="ru-RU"/>
        </a:p>
      </dgm:t>
    </dgm:pt>
    <dgm:pt modelId="{3ED1AC72-9A2C-4AAF-98D8-51F73E517359}" type="sibTrans" cxnId="{09048CA9-CAB0-4356-BF61-367577100796}">
      <dgm:prSet/>
      <dgm:spPr/>
      <dgm:t>
        <a:bodyPr/>
        <a:lstStyle/>
        <a:p>
          <a:endParaRPr lang="ru-RU"/>
        </a:p>
      </dgm:t>
    </dgm:pt>
    <dgm:pt modelId="{EE63AA9B-18BC-4B2E-9759-0737D1F4FC96}">
      <dgm:prSet phldrT="[Текст]" custT="1"/>
      <dgm:spPr/>
      <dgm:t>
        <a:bodyPr/>
        <a:lstStyle/>
        <a:p>
          <a:r>
            <a:rPr lang="ru-RU" sz="4700" dirty="0" smtClean="0"/>
            <a:t>4500 </a:t>
          </a:r>
          <a:r>
            <a:rPr lang="ru-RU" sz="2000" dirty="0" smtClean="0"/>
            <a:t>руб. на голову (без учета выхода телят)</a:t>
          </a:r>
          <a:endParaRPr lang="ru-RU" sz="2000" dirty="0"/>
        </a:p>
      </dgm:t>
    </dgm:pt>
    <dgm:pt modelId="{CCBF6AB9-B24A-4E9C-9D75-13C65A9C867C}" type="parTrans" cxnId="{286B9128-E2BE-40FF-9A8A-FC1B3CE8B5DD}">
      <dgm:prSet/>
      <dgm:spPr/>
      <dgm:t>
        <a:bodyPr/>
        <a:lstStyle/>
        <a:p>
          <a:endParaRPr lang="ru-RU"/>
        </a:p>
      </dgm:t>
    </dgm:pt>
    <dgm:pt modelId="{8042861E-B4B4-41A7-95C4-6FF987BAE79A}" type="sibTrans" cxnId="{286B9128-E2BE-40FF-9A8A-FC1B3CE8B5DD}">
      <dgm:prSet/>
      <dgm:spPr/>
      <dgm:t>
        <a:bodyPr/>
        <a:lstStyle/>
        <a:p>
          <a:endParaRPr lang="ru-RU"/>
        </a:p>
      </dgm:t>
    </dgm:pt>
    <dgm:pt modelId="{B850E60E-CE83-4E25-8B17-87959BC2DE78}" type="pres">
      <dgm:prSet presAssocID="{FDAA174C-3E65-4E96-955B-D7AEA46AF80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14489-926A-4DD4-B200-762E37142BAE}" type="pres">
      <dgm:prSet presAssocID="{A4394B1F-2576-4797-AAC9-4F58A3D7E8D2}" presName="compNode" presStyleCnt="0"/>
      <dgm:spPr/>
    </dgm:pt>
    <dgm:pt modelId="{A75FC6B5-90D7-46C2-A06F-D4ABF73EF8E1}" type="pres">
      <dgm:prSet presAssocID="{A4394B1F-2576-4797-AAC9-4F58A3D7E8D2}" presName="aNode" presStyleLbl="bgShp" presStyleIdx="0" presStyleCnt="3"/>
      <dgm:spPr/>
      <dgm:t>
        <a:bodyPr/>
        <a:lstStyle/>
        <a:p>
          <a:endParaRPr lang="ru-RU"/>
        </a:p>
      </dgm:t>
    </dgm:pt>
    <dgm:pt modelId="{3446AF36-CC50-426F-91D3-021AF20E1C8E}" type="pres">
      <dgm:prSet presAssocID="{A4394B1F-2576-4797-AAC9-4F58A3D7E8D2}" presName="textNode" presStyleLbl="bgShp" presStyleIdx="0" presStyleCnt="3"/>
      <dgm:spPr/>
      <dgm:t>
        <a:bodyPr/>
        <a:lstStyle/>
        <a:p>
          <a:endParaRPr lang="ru-RU"/>
        </a:p>
      </dgm:t>
    </dgm:pt>
    <dgm:pt modelId="{FDCA408F-BECA-4454-B4CE-B3FB6BD8E81F}" type="pres">
      <dgm:prSet presAssocID="{A4394B1F-2576-4797-AAC9-4F58A3D7E8D2}" presName="compChildNode" presStyleCnt="0"/>
      <dgm:spPr/>
    </dgm:pt>
    <dgm:pt modelId="{B28D4442-310F-4A9A-BB81-CDB63C88482F}" type="pres">
      <dgm:prSet presAssocID="{A4394B1F-2576-4797-AAC9-4F58A3D7E8D2}" presName="theInnerList" presStyleCnt="0"/>
      <dgm:spPr/>
    </dgm:pt>
    <dgm:pt modelId="{90B07564-8A6A-4D56-9A58-B82D8179BDA9}" type="pres">
      <dgm:prSet presAssocID="{467BD915-6315-4C87-AF50-DB11FD3217E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42E7C-FAE1-4042-B8A0-4DDD4C5BACC7}" type="pres">
      <dgm:prSet presAssocID="{A4394B1F-2576-4797-AAC9-4F58A3D7E8D2}" presName="aSpace" presStyleCnt="0"/>
      <dgm:spPr/>
    </dgm:pt>
    <dgm:pt modelId="{23DBA099-45C5-4C07-9FE5-9752323238C4}" type="pres">
      <dgm:prSet presAssocID="{FE5DA500-FF18-4B0D-9ECB-70E6AB8CD32B}" presName="compNode" presStyleCnt="0"/>
      <dgm:spPr/>
    </dgm:pt>
    <dgm:pt modelId="{37215922-15E2-45C9-8F6E-C5E1C5CA9776}" type="pres">
      <dgm:prSet presAssocID="{FE5DA500-FF18-4B0D-9ECB-70E6AB8CD32B}" presName="aNode" presStyleLbl="bgShp" presStyleIdx="1" presStyleCnt="3"/>
      <dgm:spPr/>
      <dgm:t>
        <a:bodyPr/>
        <a:lstStyle/>
        <a:p>
          <a:endParaRPr lang="ru-RU"/>
        </a:p>
      </dgm:t>
    </dgm:pt>
    <dgm:pt modelId="{3F164264-BC2D-4A0B-BA22-F36A2BB69ED3}" type="pres">
      <dgm:prSet presAssocID="{FE5DA500-FF18-4B0D-9ECB-70E6AB8CD32B}" presName="textNode" presStyleLbl="bgShp" presStyleIdx="1" presStyleCnt="3"/>
      <dgm:spPr/>
      <dgm:t>
        <a:bodyPr/>
        <a:lstStyle/>
        <a:p>
          <a:endParaRPr lang="ru-RU"/>
        </a:p>
      </dgm:t>
    </dgm:pt>
    <dgm:pt modelId="{A0CA1EBD-BEF3-4363-B07C-CD7DA0264E4E}" type="pres">
      <dgm:prSet presAssocID="{FE5DA500-FF18-4B0D-9ECB-70E6AB8CD32B}" presName="compChildNode" presStyleCnt="0"/>
      <dgm:spPr/>
    </dgm:pt>
    <dgm:pt modelId="{64AAC855-0E51-439E-8152-1716C8BFFC83}" type="pres">
      <dgm:prSet presAssocID="{FE5DA500-FF18-4B0D-9ECB-70E6AB8CD32B}" presName="theInnerList" presStyleCnt="0"/>
      <dgm:spPr/>
    </dgm:pt>
    <dgm:pt modelId="{28C3E87E-0856-4B39-A85F-25CB620B002F}" type="pres">
      <dgm:prSet presAssocID="{F5724D0E-176C-406D-9BF9-02FA9E90085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8FA11-0F81-46DF-9C11-C801B83A74BE}" type="pres">
      <dgm:prSet presAssocID="{FE5DA500-FF18-4B0D-9ECB-70E6AB8CD32B}" presName="aSpace" presStyleCnt="0"/>
      <dgm:spPr/>
    </dgm:pt>
    <dgm:pt modelId="{B447BB98-991B-4B32-8F1A-91BCAA8C14D4}" type="pres">
      <dgm:prSet presAssocID="{8B7B7475-006E-42B8-B164-23D3488BCCC0}" presName="compNode" presStyleCnt="0"/>
      <dgm:spPr/>
    </dgm:pt>
    <dgm:pt modelId="{1AF1223C-9779-4CB0-AC1E-1B98B860868E}" type="pres">
      <dgm:prSet presAssocID="{8B7B7475-006E-42B8-B164-23D3488BCCC0}" presName="aNode" presStyleLbl="bgShp" presStyleIdx="2" presStyleCnt="3"/>
      <dgm:spPr/>
      <dgm:t>
        <a:bodyPr/>
        <a:lstStyle/>
        <a:p>
          <a:endParaRPr lang="ru-RU"/>
        </a:p>
      </dgm:t>
    </dgm:pt>
    <dgm:pt modelId="{7A7432C9-89E6-4003-A7D1-76223FF53686}" type="pres">
      <dgm:prSet presAssocID="{8B7B7475-006E-42B8-B164-23D3488BCCC0}" presName="textNode" presStyleLbl="bgShp" presStyleIdx="2" presStyleCnt="3"/>
      <dgm:spPr/>
      <dgm:t>
        <a:bodyPr/>
        <a:lstStyle/>
        <a:p>
          <a:endParaRPr lang="ru-RU"/>
        </a:p>
      </dgm:t>
    </dgm:pt>
    <dgm:pt modelId="{A198EAA7-54AF-4243-8542-4D7BBB468BB2}" type="pres">
      <dgm:prSet presAssocID="{8B7B7475-006E-42B8-B164-23D3488BCCC0}" presName="compChildNode" presStyleCnt="0"/>
      <dgm:spPr/>
    </dgm:pt>
    <dgm:pt modelId="{511B7EFE-E3D0-4E5A-9305-43B8C46FE245}" type="pres">
      <dgm:prSet presAssocID="{8B7B7475-006E-42B8-B164-23D3488BCCC0}" presName="theInnerList" presStyleCnt="0"/>
      <dgm:spPr/>
    </dgm:pt>
    <dgm:pt modelId="{4DF84E35-9131-4395-BB9F-EB2F90EC4C43}" type="pres">
      <dgm:prSet presAssocID="{EE63AA9B-18BC-4B2E-9759-0737D1F4FC96}" presName="childNode" presStyleLbl="node1" presStyleIdx="2" presStyleCnt="3" custScaleX="112915" custScaleY="121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385A5A-A451-4FE6-ACFE-F427A58DAFB1}" type="presOf" srcId="{F5724D0E-176C-406D-9BF9-02FA9E90085B}" destId="{28C3E87E-0856-4B39-A85F-25CB620B002F}" srcOrd="0" destOrd="0" presId="urn:microsoft.com/office/officeart/2005/8/layout/lProcess2"/>
    <dgm:cxn modelId="{44958C7A-D42C-4F30-B168-EADC84F35558}" type="presOf" srcId="{FE5DA500-FF18-4B0D-9ECB-70E6AB8CD32B}" destId="{37215922-15E2-45C9-8F6E-C5E1C5CA9776}" srcOrd="0" destOrd="0" presId="urn:microsoft.com/office/officeart/2005/8/layout/lProcess2"/>
    <dgm:cxn modelId="{BD075639-FE74-43E6-87EC-2B0DAECFB9A7}" type="presOf" srcId="{FE5DA500-FF18-4B0D-9ECB-70E6AB8CD32B}" destId="{3F164264-BC2D-4A0B-BA22-F36A2BB69ED3}" srcOrd="1" destOrd="0" presId="urn:microsoft.com/office/officeart/2005/8/layout/lProcess2"/>
    <dgm:cxn modelId="{B394F825-5E67-4AE4-80FC-B036251E1224}" type="presOf" srcId="{8B7B7475-006E-42B8-B164-23D3488BCCC0}" destId="{1AF1223C-9779-4CB0-AC1E-1B98B860868E}" srcOrd="0" destOrd="0" presId="urn:microsoft.com/office/officeart/2005/8/layout/lProcess2"/>
    <dgm:cxn modelId="{57482595-498A-4678-A103-58A336224F63}" srcId="{FDAA174C-3E65-4E96-955B-D7AEA46AF80C}" destId="{FE5DA500-FF18-4B0D-9ECB-70E6AB8CD32B}" srcOrd="1" destOrd="0" parTransId="{C9274FED-A882-41FE-BAB0-9F52FA4DF1EF}" sibTransId="{A5B1F09A-220C-4ADC-A2F6-C250BC5F81B2}"/>
    <dgm:cxn modelId="{029B7859-C2EA-40D0-98BA-2896150AE998}" type="presOf" srcId="{467BD915-6315-4C87-AF50-DB11FD3217EF}" destId="{90B07564-8A6A-4D56-9A58-B82D8179BDA9}" srcOrd="0" destOrd="0" presId="urn:microsoft.com/office/officeart/2005/8/layout/lProcess2"/>
    <dgm:cxn modelId="{3B3655A1-553D-430A-85AE-0115029030F1}" type="presOf" srcId="{8B7B7475-006E-42B8-B164-23D3488BCCC0}" destId="{7A7432C9-89E6-4003-A7D1-76223FF53686}" srcOrd="1" destOrd="0" presId="urn:microsoft.com/office/officeart/2005/8/layout/lProcess2"/>
    <dgm:cxn modelId="{DF646523-C0D7-4FB8-B0D0-C19DF577F160}" srcId="{FE5DA500-FF18-4B0D-9ECB-70E6AB8CD32B}" destId="{F5724D0E-176C-406D-9BF9-02FA9E90085B}" srcOrd="0" destOrd="0" parTransId="{1D8F334E-57FC-4C1F-8C18-46F745619C0C}" sibTransId="{1D93F126-D70A-4A40-90CC-59133E78DC22}"/>
    <dgm:cxn modelId="{5000C36F-7874-45F7-878B-1D60390412EF}" type="presOf" srcId="{A4394B1F-2576-4797-AAC9-4F58A3D7E8D2}" destId="{3446AF36-CC50-426F-91D3-021AF20E1C8E}" srcOrd="1" destOrd="0" presId="urn:microsoft.com/office/officeart/2005/8/layout/lProcess2"/>
    <dgm:cxn modelId="{BA8C179F-E6A0-4719-9CEE-6AD4EF8F0139}" type="presOf" srcId="{FDAA174C-3E65-4E96-955B-D7AEA46AF80C}" destId="{B850E60E-CE83-4E25-8B17-87959BC2DE78}" srcOrd="0" destOrd="0" presId="urn:microsoft.com/office/officeart/2005/8/layout/lProcess2"/>
    <dgm:cxn modelId="{09048CA9-CAB0-4356-BF61-367577100796}" srcId="{FDAA174C-3E65-4E96-955B-D7AEA46AF80C}" destId="{8B7B7475-006E-42B8-B164-23D3488BCCC0}" srcOrd="2" destOrd="0" parTransId="{70A03764-710C-4076-9BF2-EA4E3B95FAF2}" sibTransId="{3ED1AC72-9A2C-4AAF-98D8-51F73E517359}"/>
    <dgm:cxn modelId="{87B9FD2A-D73A-42F0-920C-47DAD86660BA}" srcId="{A4394B1F-2576-4797-AAC9-4F58A3D7E8D2}" destId="{467BD915-6315-4C87-AF50-DB11FD3217EF}" srcOrd="0" destOrd="0" parTransId="{B50840C8-70F5-4A0D-84FF-4DD24F2EFA01}" sibTransId="{9E31D6A5-DA09-47FE-85BB-DD3B0710B6AF}"/>
    <dgm:cxn modelId="{454CC22A-1410-4118-8CA9-B1766045FDAE}" type="presOf" srcId="{A4394B1F-2576-4797-AAC9-4F58A3D7E8D2}" destId="{A75FC6B5-90D7-46C2-A06F-D4ABF73EF8E1}" srcOrd="0" destOrd="0" presId="urn:microsoft.com/office/officeart/2005/8/layout/lProcess2"/>
    <dgm:cxn modelId="{7643EDB7-5ED7-4666-8784-1117D89EF94A}" type="presOf" srcId="{EE63AA9B-18BC-4B2E-9759-0737D1F4FC96}" destId="{4DF84E35-9131-4395-BB9F-EB2F90EC4C43}" srcOrd="0" destOrd="0" presId="urn:microsoft.com/office/officeart/2005/8/layout/lProcess2"/>
    <dgm:cxn modelId="{7AB7F904-A34A-4642-8BE2-4055B48F058C}" srcId="{FDAA174C-3E65-4E96-955B-D7AEA46AF80C}" destId="{A4394B1F-2576-4797-AAC9-4F58A3D7E8D2}" srcOrd="0" destOrd="0" parTransId="{A6EF3F67-F05B-46C4-9BF9-8A1CD72AAF31}" sibTransId="{90CBE07E-3557-4E0E-A14B-676BDD6EEA21}"/>
    <dgm:cxn modelId="{286B9128-E2BE-40FF-9A8A-FC1B3CE8B5DD}" srcId="{8B7B7475-006E-42B8-B164-23D3488BCCC0}" destId="{EE63AA9B-18BC-4B2E-9759-0737D1F4FC96}" srcOrd="0" destOrd="0" parTransId="{CCBF6AB9-B24A-4E9C-9D75-13C65A9C867C}" sibTransId="{8042861E-B4B4-41A7-95C4-6FF987BAE79A}"/>
    <dgm:cxn modelId="{F2EA45C7-B0D4-44AE-BBFC-0337645A499C}" type="presParOf" srcId="{B850E60E-CE83-4E25-8B17-87959BC2DE78}" destId="{3D714489-926A-4DD4-B200-762E37142BAE}" srcOrd="0" destOrd="0" presId="urn:microsoft.com/office/officeart/2005/8/layout/lProcess2"/>
    <dgm:cxn modelId="{F4746391-7F9F-4F0A-88E8-FE33F2EF4EEB}" type="presParOf" srcId="{3D714489-926A-4DD4-B200-762E37142BAE}" destId="{A75FC6B5-90D7-46C2-A06F-D4ABF73EF8E1}" srcOrd="0" destOrd="0" presId="urn:microsoft.com/office/officeart/2005/8/layout/lProcess2"/>
    <dgm:cxn modelId="{85E7489F-B670-4E10-937F-12D272891FEC}" type="presParOf" srcId="{3D714489-926A-4DD4-B200-762E37142BAE}" destId="{3446AF36-CC50-426F-91D3-021AF20E1C8E}" srcOrd="1" destOrd="0" presId="urn:microsoft.com/office/officeart/2005/8/layout/lProcess2"/>
    <dgm:cxn modelId="{A921BD2D-C6E5-4273-A07A-5E6C70463FAD}" type="presParOf" srcId="{3D714489-926A-4DD4-B200-762E37142BAE}" destId="{FDCA408F-BECA-4454-B4CE-B3FB6BD8E81F}" srcOrd="2" destOrd="0" presId="urn:microsoft.com/office/officeart/2005/8/layout/lProcess2"/>
    <dgm:cxn modelId="{E1C1DACD-AE39-4E8D-94A9-FFD63EBF7067}" type="presParOf" srcId="{FDCA408F-BECA-4454-B4CE-B3FB6BD8E81F}" destId="{B28D4442-310F-4A9A-BB81-CDB63C88482F}" srcOrd="0" destOrd="0" presId="urn:microsoft.com/office/officeart/2005/8/layout/lProcess2"/>
    <dgm:cxn modelId="{1A211373-B050-40CB-AD6E-5248F7BCB582}" type="presParOf" srcId="{B28D4442-310F-4A9A-BB81-CDB63C88482F}" destId="{90B07564-8A6A-4D56-9A58-B82D8179BDA9}" srcOrd="0" destOrd="0" presId="urn:microsoft.com/office/officeart/2005/8/layout/lProcess2"/>
    <dgm:cxn modelId="{9ED4C569-5CDB-4DFB-8BBB-5DB22E63D3FB}" type="presParOf" srcId="{B850E60E-CE83-4E25-8B17-87959BC2DE78}" destId="{C9B42E7C-FAE1-4042-B8A0-4DDD4C5BACC7}" srcOrd="1" destOrd="0" presId="urn:microsoft.com/office/officeart/2005/8/layout/lProcess2"/>
    <dgm:cxn modelId="{ABFC0E2E-A297-479B-AD76-6BAE5D885AC7}" type="presParOf" srcId="{B850E60E-CE83-4E25-8B17-87959BC2DE78}" destId="{23DBA099-45C5-4C07-9FE5-9752323238C4}" srcOrd="2" destOrd="0" presId="urn:microsoft.com/office/officeart/2005/8/layout/lProcess2"/>
    <dgm:cxn modelId="{9D63E41F-0260-4232-863A-CC96D1977649}" type="presParOf" srcId="{23DBA099-45C5-4C07-9FE5-9752323238C4}" destId="{37215922-15E2-45C9-8F6E-C5E1C5CA9776}" srcOrd="0" destOrd="0" presId="urn:microsoft.com/office/officeart/2005/8/layout/lProcess2"/>
    <dgm:cxn modelId="{348891F2-928F-4727-AAC3-ABB546CFF794}" type="presParOf" srcId="{23DBA099-45C5-4C07-9FE5-9752323238C4}" destId="{3F164264-BC2D-4A0B-BA22-F36A2BB69ED3}" srcOrd="1" destOrd="0" presId="urn:microsoft.com/office/officeart/2005/8/layout/lProcess2"/>
    <dgm:cxn modelId="{79B4FC74-C107-48F1-9B23-46C3CB62556C}" type="presParOf" srcId="{23DBA099-45C5-4C07-9FE5-9752323238C4}" destId="{A0CA1EBD-BEF3-4363-B07C-CD7DA0264E4E}" srcOrd="2" destOrd="0" presId="urn:microsoft.com/office/officeart/2005/8/layout/lProcess2"/>
    <dgm:cxn modelId="{42EEED39-4AAA-4029-8404-DDCEA7E4DB60}" type="presParOf" srcId="{A0CA1EBD-BEF3-4363-B07C-CD7DA0264E4E}" destId="{64AAC855-0E51-439E-8152-1716C8BFFC83}" srcOrd="0" destOrd="0" presId="urn:microsoft.com/office/officeart/2005/8/layout/lProcess2"/>
    <dgm:cxn modelId="{1ABFEB01-B6F2-46CE-8456-8732185F789C}" type="presParOf" srcId="{64AAC855-0E51-439E-8152-1716C8BFFC83}" destId="{28C3E87E-0856-4B39-A85F-25CB620B002F}" srcOrd="0" destOrd="0" presId="urn:microsoft.com/office/officeart/2005/8/layout/lProcess2"/>
    <dgm:cxn modelId="{B1AB6EF0-9BFD-4F13-AC28-C9EBF9E51A95}" type="presParOf" srcId="{B850E60E-CE83-4E25-8B17-87959BC2DE78}" destId="{5278FA11-0F81-46DF-9C11-C801B83A74BE}" srcOrd="3" destOrd="0" presId="urn:microsoft.com/office/officeart/2005/8/layout/lProcess2"/>
    <dgm:cxn modelId="{1274782B-5FA9-4110-A121-CFAB409647F9}" type="presParOf" srcId="{B850E60E-CE83-4E25-8B17-87959BC2DE78}" destId="{B447BB98-991B-4B32-8F1A-91BCAA8C14D4}" srcOrd="4" destOrd="0" presId="urn:microsoft.com/office/officeart/2005/8/layout/lProcess2"/>
    <dgm:cxn modelId="{8AF70457-153A-4AA3-B1E1-9272E096ECC8}" type="presParOf" srcId="{B447BB98-991B-4B32-8F1A-91BCAA8C14D4}" destId="{1AF1223C-9779-4CB0-AC1E-1B98B860868E}" srcOrd="0" destOrd="0" presId="urn:microsoft.com/office/officeart/2005/8/layout/lProcess2"/>
    <dgm:cxn modelId="{15A604EE-5022-49CD-8A33-20FACD75BA2C}" type="presParOf" srcId="{B447BB98-991B-4B32-8F1A-91BCAA8C14D4}" destId="{7A7432C9-89E6-4003-A7D1-76223FF53686}" srcOrd="1" destOrd="0" presId="urn:microsoft.com/office/officeart/2005/8/layout/lProcess2"/>
    <dgm:cxn modelId="{A81DA99E-AFDB-439E-97F4-CA00DBBE0A33}" type="presParOf" srcId="{B447BB98-991B-4B32-8F1A-91BCAA8C14D4}" destId="{A198EAA7-54AF-4243-8542-4D7BBB468BB2}" srcOrd="2" destOrd="0" presId="urn:microsoft.com/office/officeart/2005/8/layout/lProcess2"/>
    <dgm:cxn modelId="{78DB368F-AB35-4A06-8D49-32B7A69ACA54}" type="presParOf" srcId="{A198EAA7-54AF-4243-8542-4D7BBB468BB2}" destId="{511B7EFE-E3D0-4E5A-9305-43B8C46FE245}" srcOrd="0" destOrd="0" presId="urn:microsoft.com/office/officeart/2005/8/layout/lProcess2"/>
    <dgm:cxn modelId="{CA798258-0DA0-4DE8-90F1-6ED2954C5ABD}" type="presParOf" srcId="{511B7EFE-E3D0-4E5A-9305-43B8C46FE245}" destId="{4DF84E35-9131-4395-BB9F-EB2F90EC4C4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AA174C-3E65-4E96-955B-D7AEA46AF80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7B7475-006E-42B8-B164-23D3488BCCC0}">
      <dgm:prSet phldrT="[Текст]" custT="1"/>
      <dgm:spPr/>
      <dgm:t>
        <a:bodyPr/>
        <a:lstStyle/>
        <a:p>
          <a:r>
            <a:rPr lang="ru-RU" sz="2800" dirty="0" smtClean="0"/>
            <a:t>2019 год</a:t>
          </a:r>
          <a:endParaRPr lang="ru-RU" sz="2800" dirty="0"/>
        </a:p>
      </dgm:t>
    </dgm:pt>
    <dgm:pt modelId="{70A03764-710C-4076-9BF2-EA4E3B95FAF2}" type="parTrans" cxnId="{09048CA9-CAB0-4356-BF61-367577100796}">
      <dgm:prSet/>
      <dgm:spPr/>
      <dgm:t>
        <a:bodyPr/>
        <a:lstStyle/>
        <a:p>
          <a:endParaRPr lang="ru-RU"/>
        </a:p>
      </dgm:t>
    </dgm:pt>
    <dgm:pt modelId="{3ED1AC72-9A2C-4AAF-98D8-51F73E517359}" type="sibTrans" cxnId="{09048CA9-CAB0-4356-BF61-367577100796}">
      <dgm:prSet/>
      <dgm:spPr/>
      <dgm:t>
        <a:bodyPr/>
        <a:lstStyle/>
        <a:p>
          <a:endParaRPr lang="ru-RU"/>
        </a:p>
      </dgm:t>
    </dgm:pt>
    <dgm:pt modelId="{EE63AA9B-18BC-4B2E-9759-0737D1F4FC96}">
      <dgm:prSet phldrT="[Текст]" custT="1"/>
      <dgm:spPr/>
      <dgm:t>
        <a:bodyPr/>
        <a:lstStyle/>
        <a:p>
          <a:r>
            <a:rPr lang="ru-RU" sz="4700" dirty="0" smtClean="0"/>
            <a:t>40%</a:t>
          </a:r>
          <a:endParaRPr lang="ru-RU" sz="2000" dirty="0"/>
        </a:p>
      </dgm:t>
    </dgm:pt>
    <dgm:pt modelId="{CCBF6AB9-B24A-4E9C-9D75-13C65A9C867C}" type="parTrans" cxnId="{286B9128-E2BE-40FF-9A8A-FC1B3CE8B5DD}">
      <dgm:prSet/>
      <dgm:spPr/>
      <dgm:t>
        <a:bodyPr/>
        <a:lstStyle/>
        <a:p>
          <a:endParaRPr lang="ru-RU"/>
        </a:p>
      </dgm:t>
    </dgm:pt>
    <dgm:pt modelId="{8042861E-B4B4-41A7-95C4-6FF987BAE79A}" type="sibTrans" cxnId="{286B9128-E2BE-40FF-9A8A-FC1B3CE8B5DD}">
      <dgm:prSet/>
      <dgm:spPr/>
      <dgm:t>
        <a:bodyPr/>
        <a:lstStyle/>
        <a:p>
          <a:endParaRPr lang="ru-RU"/>
        </a:p>
      </dgm:t>
    </dgm:pt>
    <dgm:pt modelId="{B850E60E-CE83-4E25-8B17-87959BC2DE78}" type="pres">
      <dgm:prSet presAssocID="{FDAA174C-3E65-4E96-955B-D7AEA46AF80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47BB98-991B-4B32-8F1A-91BCAA8C14D4}" type="pres">
      <dgm:prSet presAssocID="{8B7B7475-006E-42B8-B164-23D3488BCCC0}" presName="compNode" presStyleCnt="0"/>
      <dgm:spPr/>
    </dgm:pt>
    <dgm:pt modelId="{1AF1223C-9779-4CB0-AC1E-1B98B860868E}" type="pres">
      <dgm:prSet presAssocID="{8B7B7475-006E-42B8-B164-23D3488BCCC0}" presName="aNode" presStyleLbl="bgShp" presStyleIdx="0" presStyleCnt="1" custLinFactNeighborX="1583" custLinFactNeighborY="-16104"/>
      <dgm:spPr/>
      <dgm:t>
        <a:bodyPr/>
        <a:lstStyle/>
        <a:p>
          <a:endParaRPr lang="ru-RU"/>
        </a:p>
      </dgm:t>
    </dgm:pt>
    <dgm:pt modelId="{7A7432C9-89E6-4003-A7D1-76223FF53686}" type="pres">
      <dgm:prSet presAssocID="{8B7B7475-006E-42B8-B164-23D3488BCCC0}" presName="textNode" presStyleLbl="bgShp" presStyleIdx="0" presStyleCnt="1"/>
      <dgm:spPr/>
      <dgm:t>
        <a:bodyPr/>
        <a:lstStyle/>
        <a:p>
          <a:endParaRPr lang="ru-RU"/>
        </a:p>
      </dgm:t>
    </dgm:pt>
    <dgm:pt modelId="{A198EAA7-54AF-4243-8542-4D7BBB468BB2}" type="pres">
      <dgm:prSet presAssocID="{8B7B7475-006E-42B8-B164-23D3488BCCC0}" presName="compChildNode" presStyleCnt="0"/>
      <dgm:spPr/>
    </dgm:pt>
    <dgm:pt modelId="{511B7EFE-E3D0-4E5A-9305-43B8C46FE245}" type="pres">
      <dgm:prSet presAssocID="{8B7B7475-006E-42B8-B164-23D3488BCCC0}" presName="theInnerList" presStyleCnt="0"/>
      <dgm:spPr/>
    </dgm:pt>
    <dgm:pt modelId="{4DF84E35-9131-4395-BB9F-EB2F90EC4C43}" type="pres">
      <dgm:prSet presAssocID="{EE63AA9B-18BC-4B2E-9759-0737D1F4FC96}" presName="childNode" presStyleLbl="node1" presStyleIdx="0" presStyleCnt="1" custScaleX="93899" custScaleY="100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C246A2-9D95-49D7-9156-A5D368EE4DC4}" type="presOf" srcId="{FDAA174C-3E65-4E96-955B-D7AEA46AF80C}" destId="{B850E60E-CE83-4E25-8B17-87959BC2DE78}" srcOrd="0" destOrd="0" presId="urn:microsoft.com/office/officeart/2005/8/layout/lProcess2"/>
    <dgm:cxn modelId="{286B9128-E2BE-40FF-9A8A-FC1B3CE8B5DD}" srcId="{8B7B7475-006E-42B8-B164-23D3488BCCC0}" destId="{EE63AA9B-18BC-4B2E-9759-0737D1F4FC96}" srcOrd="0" destOrd="0" parTransId="{CCBF6AB9-B24A-4E9C-9D75-13C65A9C867C}" sibTransId="{8042861E-B4B4-41A7-95C4-6FF987BAE79A}"/>
    <dgm:cxn modelId="{079B702F-6F45-4C77-BFBE-C861795EECC2}" type="presOf" srcId="{8B7B7475-006E-42B8-B164-23D3488BCCC0}" destId="{7A7432C9-89E6-4003-A7D1-76223FF53686}" srcOrd="1" destOrd="0" presId="urn:microsoft.com/office/officeart/2005/8/layout/lProcess2"/>
    <dgm:cxn modelId="{C380BFDD-FE45-492A-A413-1C0AC6702E92}" type="presOf" srcId="{EE63AA9B-18BC-4B2E-9759-0737D1F4FC96}" destId="{4DF84E35-9131-4395-BB9F-EB2F90EC4C43}" srcOrd="0" destOrd="0" presId="urn:microsoft.com/office/officeart/2005/8/layout/lProcess2"/>
    <dgm:cxn modelId="{09048CA9-CAB0-4356-BF61-367577100796}" srcId="{FDAA174C-3E65-4E96-955B-D7AEA46AF80C}" destId="{8B7B7475-006E-42B8-B164-23D3488BCCC0}" srcOrd="0" destOrd="0" parTransId="{70A03764-710C-4076-9BF2-EA4E3B95FAF2}" sibTransId="{3ED1AC72-9A2C-4AAF-98D8-51F73E517359}"/>
    <dgm:cxn modelId="{5E7DF062-8E7B-437B-A54B-715E68CAB12C}" type="presOf" srcId="{8B7B7475-006E-42B8-B164-23D3488BCCC0}" destId="{1AF1223C-9779-4CB0-AC1E-1B98B860868E}" srcOrd="0" destOrd="0" presId="urn:microsoft.com/office/officeart/2005/8/layout/lProcess2"/>
    <dgm:cxn modelId="{14A4BA7C-226B-4A1C-8696-7EC68E7B3E76}" type="presParOf" srcId="{B850E60E-CE83-4E25-8B17-87959BC2DE78}" destId="{B447BB98-991B-4B32-8F1A-91BCAA8C14D4}" srcOrd="0" destOrd="0" presId="urn:microsoft.com/office/officeart/2005/8/layout/lProcess2"/>
    <dgm:cxn modelId="{FCFF59A5-3749-4E65-8E8A-EB0D190F1623}" type="presParOf" srcId="{B447BB98-991B-4B32-8F1A-91BCAA8C14D4}" destId="{1AF1223C-9779-4CB0-AC1E-1B98B860868E}" srcOrd="0" destOrd="0" presId="urn:microsoft.com/office/officeart/2005/8/layout/lProcess2"/>
    <dgm:cxn modelId="{42739C09-ABB1-4AEA-9691-277E8AD20D13}" type="presParOf" srcId="{B447BB98-991B-4B32-8F1A-91BCAA8C14D4}" destId="{7A7432C9-89E6-4003-A7D1-76223FF53686}" srcOrd="1" destOrd="0" presId="urn:microsoft.com/office/officeart/2005/8/layout/lProcess2"/>
    <dgm:cxn modelId="{44764024-C72A-4AEA-9051-D14E5AA57D1B}" type="presParOf" srcId="{B447BB98-991B-4B32-8F1A-91BCAA8C14D4}" destId="{A198EAA7-54AF-4243-8542-4D7BBB468BB2}" srcOrd="2" destOrd="0" presId="urn:microsoft.com/office/officeart/2005/8/layout/lProcess2"/>
    <dgm:cxn modelId="{386DCCF0-A619-4F8E-9B90-046292923AC6}" type="presParOf" srcId="{A198EAA7-54AF-4243-8542-4D7BBB468BB2}" destId="{511B7EFE-E3D0-4E5A-9305-43B8C46FE245}" srcOrd="0" destOrd="0" presId="urn:microsoft.com/office/officeart/2005/8/layout/lProcess2"/>
    <dgm:cxn modelId="{DE841C09-E622-4EEF-BADA-43DF93E8423E}" type="presParOf" srcId="{511B7EFE-E3D0-4E5A-9305-43B8C46FE245}" destId="{4DF84E35-9131-4395-BB9F-EB2F90EC4C4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412A12-3C2D-4075-9D03-93AE9C18DE2B}">
      <dsp:nvSpPr>
        <dsp:cNvPr id="0" name=""/>
        <dsp:cNvSpPr/>
      </dsp:nvSpPr>
      <dsp:spPr>
        <a:xfrm rot="10800000">
          <a:off x="1704459" y="3600"/>
          <a:ext cx="5405120" cy="13720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04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Черно-пёстрая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28</a:t>
          </a:r>
          <a:r>
            <a:rPr lang="en-US" sz="2800" kern="1200" dirty="0" smtClean="0"/>
            <a:t>46</a:t>
          </a:r>
          <a:r>
            <a:rPr lang="ru-RU" sz="2800" kern="1200" dirty="0" smtClean="0"/>
            <a:t> кг (+</a:t>
          </a:r>
          <a:r>
            <a:rPr lang="en-US" sz="2800" kern="1200" dirty="0" smtClean="0"/>
            <a:t>181</a:t>
          </a:r>
          <a:r>
            <a:rPr lang="ru-RU" sz="2800" kern="1200" dirty="0" smtClean="0"/>
            <a:t> кг к 2018году)</a:t>
          </a:r>
          <a:endParaRPr lang="ru-RU" sz="2800" kern="1200" dirty="0"/>
        </a:p>
      </dsp:txBody>
      <dsp:txXfrm rot="10800000">
        <a:off x="1704459" y="3600"/>
        <a:ext cx="5405120" cy="1372076"/>
      </dsp:txXfrm>
    </dsp:sp>
    <dsp:sp modelId="{DC2DD959-25A7-4F5B-9E69-44A1087CB257}">
      <dsp:nvSpPr>
        <dsp:cNvPr id="0" name=""/>
        <dsp:cNvSpPr/>
      </dsp:nvSpPr>
      <dsp:spPr>
        <a:xfrm>
          <a:off x="1018420" y="3600"/>
          <a:ext cx="1372076" cy="137207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27E23-1914-4A68-BE1D-607C6A7FAA01}">
      <dsp:nvSpPr>
        <dsp:cNvPr id="0" name=""/>
        <dsp:cNvSpPr/>
      </dsp:nvSpPr>
      <dsp:spPr>
        <a:xfrm rot="10800000">
          <a:off x="1704459" y="1785251"/>
          <a:ext cx="5405120" cy="13720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04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Бурая швицкая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</a:t>
          </a:r>
          <a:r>
            <a:rPr lang="en-US" sz="2800" kern="1200" dirty="0" smtClean="0"/>
            <a:t>0</a:t>
          </a:r>
          <a:r>
            <a:rPr lang="ru-RU" sz="2800" kern="1200" dirty="0" smtClean="0"/>
            <a:t>0</a:t>
          </a:r>
          <a:r>
            <a:rPr lang="en-US" sz="2800" kern="1200" dirty="0" smtClean="0"/>
            <a:t>2</a:t>
          </a:r>
          <a:r>
            <a:rPr lang="ru-RU" sz="2800" kern="1200" dirty="0" smtClean="0"/>
            <a:t> кг (+</a:t>
          </a:r>
          <a:r>
            <a:rPr lang="en-US" sz="2800" kern="1200" dirty="0" smtClean="0"/>
            <a:t>103</a:t>
          </a:r>
          <a:r>
            <a:rPr lang="ru-RU" sz="2800" kern="1200" dirty="0" smtClean="0"/>
            <a:t> кг к 2018 году)</a:t>
          </a:r>
          <a:endParaRPr lang="ru-RU" sz="2800" kern="1200" dirty="0"/>
        </a:p>
      </dsp:txBody>
      <dsp:txXfrm rot="10800000">
        <a:off x="1704459" y="1785251"/>
        <a:ext cx="5405120" cy="1372076"/>
      </dsp:txXfrm>
    </dsp:sp>
    <dsp:sp modelId="{38D900FE-38A8-4BE8-A82A-F71811B108D4}">
      <dsp:nvSpPr>
        <dsp:cNvPr id="0" name=""/>
        <dsp:cNvSpPr/>
      </dsp:nvSpPr>
      <dsp:spPr>
        <a:xfrm>
          <a:off x="1018420" y="1785251"/>
          <a:ext cx="1372076" cy="137207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CDA58-CB1B-46C7-98F5-1C5889EA4463}">
      <dsp:nvSpPr>
        <dsp:cNvPr id="0" name=""/>
        <dsp:cNvSpPr/>
      </dsp:nvSpPr>
      <dsp:spPr>
        <a:xfrm rot="10800000">
          <a:off x="1704459" y="3566902"/>
          <a:ext cx="5405120" cy="13720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04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Красная </a:t>
          </a:r>
          <a:r>
            <a:rPr lang="ru-RU" sz="2800" kern="1200" dirty="0" err="1" smtClean="0">
              <a:solidFill>
                <a:schemeClr val="tx1"/>
              </a:solidFill>
            </a:rPr>
            <a:t>горбатовская</a:t>
          </a:r>
          <a:r>
            <a:rPr lang="ru-RU" sz="2800" kern="1200" dirty="0" smtClean="0">
              <a:solidFill>
                <a:schemeClr val="tx1"/>
              </a:solidFill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1578 кг (-</a:t>
          </a:r>
          <a:r>
            <a:rPr lang="en-US" sz="2800" kern="1200" dirty="0" smtClean="0"/>
            <a:t>29</a:t>
          </a:r>
          <a:r>
            <a:rPr lang="ru-RU" sz="2800" kern="1200" dirty="0" smtClean="0"/>
            <a:t> кг к 2018 году)</a:t>
          </a:r>
          <a:endParaRPr lang="ru-RU" sz="2800" kern="1200" dirty="0"/>
        </a:p>
      </dsp:txBody>
      <dsp:txXfrm rot="10800000">
        <a:off x="1704459" y="3566902"/>
        <a:ext cx="5405120" cy="1372076"/>
      </dsp:txXfrm>
    </dsp:sp>
    <dsp:sp modelId="{59A21C0B-19A1-4B3E-9429-574ABEA889FA}">
      <dsp:nvSpPr>
        <dsp:cNvPr id="0" name=""/>
        <dsp:cNvSpPr/>
      </dsp:nvSpPr>
      <dsp:spPr>
        <a:xfrm>
          <a:off x="1018420" y="3566902"/>
          <a:ext cx="1372076" cy="137207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6F197A-3E86-4F57-AFDC-2AB1C16FE57B}">
      <dsp:nvSpPr>
        <dsp:cNvPr id="0" name=""/>
        <dsp:cNvSpPr/>
      </dsp:nvSpPr>
      <dsp:spPr>
        <a:xfrm>
          <a:off x="937463" y="241689"/>
          <a:ext cx="4792839" cy="44852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8800" kern="1200" dirty="0" smtClean="0"/>
            <a:t>566</a:t>
          </a:r>
          <a:r>
            <a:rPr lang="ru-RU" sz="3600" kern="1200" dirty="0" smtClean="0"/>
            <a:t> </a:t>
          </a:r>
        </a:p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голов</a:t>
          </a:r>
          <a:r>
            <a:rPr lang="ru-RU" sz="3400" kern="1200" dirty="0" smtClean="0"/>
            <a:t> реализовано </a:t>
          </a:r>
          <a:r>
            <a:rPr lang="ru-RU" sz="4400" kern="1200" dirty="0" smtClean="0"/>
            <a:t>всего</a:t>
          </a:r>
          <a:endParaRPr lang="ru-RU" sz="4400" kern="1200" dirty="0"/>
        </a:p>
      </dsp:txBody>
      <dsp:txXfrm>
        <a:off x="937463" y="241689"/>
        <a:ext cx="4792839" cy="4485227"/>
      </dsp:txXfrm>
    </dsp:sp>
    <dsp:sp modelId="{D79695AF-AD66-437D-BC88-438D2A307AEE}">
      <dsp:nvSpPr>
        <dsp:cNvPr id="0" name=""/>
        <dsp:cNvSpPr/>
      </dsp:nvSpPr>
      <dsp:spPr>
        <a:xfrm>
          <a:off x="4246940" y="627129"/>
          <a:ext cx="440537" cy="4407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CEC3D-69EE-4BBB-ABC0-57B828537FC7}">
      <dsp:nvSpPr>
        <dsp:cNvPr id="0" name=""/>
        <dsp:cNvSpPr/>
      </dsp:nvSpPr>
      <dsp:spPr>
        <a:xfrm>
          <a:off x="2571070" y="4171290"/>
          <a:ext cx="319430" cy="319434"/>
        </a:xfrm>
        <a:prstGeom prst="ellipse">
          <a:avLst/>
        </a:prstGeom>
        <a:solidFill>
          <a:schemeClr val="accent4">
            <a:hueOff val="104677"/>
            <a:satOff val="5823"/>
            <a:lumOff val="20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9DB62-0F4E-4134-8D71-41AA9E2DA313}">
      <dsp:nvSpPr>
        <dsp:cNvPr id="0" name=""/>
        <dsp:cNvSpPr/>
      </dsp:nvSpPr>
      <dsp:spPr>
        <a:xfrm>
          <a:off x="5570302" y="2111166"/>
          <a:ext cx="319430" cy="319434"/>
        </a:xfrm>
        <a:prstGeom prst="ellipse">
          <a:avLst/>
        </a:prstGeom>
        <a:solidFill>
          <a:schemeClr val="accent4">
            <a:hueOff val="209355"/>
            <a:satOff val="11646"/>
            <a:lumOff val="40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760F3-7FEF-414D-829B-81118D01FE94}">
      <dsp:nvSpPr>
        <dsp:cNvPr id="0" name=""/>
        <dsp:cNvSpPr/>
      </dsp:nvSpPr>
      <dsp:spPr>
        <a:xfrm>
          <a:off x="4043863" y="4511095"/>
          <a:ext cx="440537" cy="440727"/>
        </a:xfrm>
        <a:prstGeom prst="ellipse">
          <a:avLst/>
        </a:prstGeom>
        <a:solidFill>
          <a:schemeClr val="accent4">
            <a:hueOff val="314032"/>
            <a:satOff val="17468"/>
            <a:lumOff val="6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542FB-B3CB-4924-81F8-2064DBDC1F88}">
      <dsp:nvSpPr>
        <dsp:cNvPr id="0" name=""/>
        <dsp:cNvSpPr/>
      </dsp:nvSpPr>
      <dsp:spPr>
        <a:xfrm>
          <a:off x="1628845" y="362547"/>
          <a:ext cx="319430" cy="319434"/>
        </a:xfrm>
        <a:prstGeom prst="ellipse">
          <a:avLst/>
        </a:prstGeom>
        <a:solidFill>
          <a:schemeClr val="accent4">
            <a:hueOff val="418710"/>
            <a:satOff val="23291"/>
            <a:lumOff val="81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2DCB8-DF95-4CFA-A938-6EC67CF6F870}">
      <dsp:nvSpPr>
        <dsp:cNvPr id="0" name=""/>
        <dsp:cNvSpPr/>
      </dsp:nvSpPr>
      <dsp:spPr>
        <a:xfrm>
          <a:off x="1655044" y="2775961"/>
          <a:ext cx="319430" cy="319434"/>
        </a:xfrm>
        <a:prstGeom prst="ellipse">
          <a:avLst/>
        </a:prstGeom>
        <a:solidFill>
          <a:schemeClr val="accent4">
            <a:hueOff val="523387"/>
            <a:satOff val="29114"/>
            <a:lumOff val="102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8DE78-642E-44F7-B40C-D0916D715A6C}">
      <dsp:nvSpPr>
        <dsp:cNvPr id="0" name=""/>
        <dsp:cNvSpPr/>
      </dsp:nvSpPr>
      <dsp:spPr>
        <a:xfrm>
          <a:off x="-289628" y="859279"/>
          <a:ext cx="2418178" cy="2375184"/>
        </a:xfrm>
        <a:prstGeom prst="ellipse">
          <a:avLst/>
        </a:prstGeom>
        <a:solidFill>
          <a:schemeClr val="accent4">
            <a:hueOff val="628065"/>
            <a:satOff val="34937"/>
            <a:lumOff val="122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5000" kern="1200" dirty="0" smtClean="0"/>
            <a:t>150</a:t>
          </a:r>
          <a:r>
            <a:rPr lang="ru-RU" sz="4100" kern="1200" dirty="0" smtClean="0"/>
            <a:t> </a:t>
          </a:r>
          <a:r>
            <a:rPr lang="ru-RU" sz="1600" kern="1200" dirty="0" smtClean="0"/>
            <a:t>голов</a:t>
          </a:r>
          <a:r>
            <a:rPr lang="ru-RU" sz="2400" kern="1200" dirty="0" smtClean="0"/>
            <a:t> </a:t>
          </a:r>
          <a:r>
            <a:rPr lang="ru-RU" sz="1800" kern="1200" dirty="0" smtClean="0"/>
            <a:t>в</a:t>
          </a:r>
          <a:r>
            <a:rPr lang="ru-RU" sz="2400" kern="1200" dirty="0" smtClean="0"/>
            <a:t> </a:t>
          </a:r>
          <a:r>
            <a:rPr lang="ru-RU" sz="2000" kern="1200" dirty="0" smtClean="0"/>
            <a:t>регионе</a:t>
          </a:r>
          <a:endParaRPr lang="ru-RU" sz="800" kern="1200" dirty="0"/>
        </a:p>
      </dsp:txBody>
      <dsp:txXfrm>
        <a:off x="-289628" y="859279"/>
        <a:ext cx="2418178" cy="2375184"/>
      </dsp:txXfrm>
    </dsp:sp>
    <dsp:sp modelId="{1194A046-838E-41DE-8AC1-021A317C16D8}">
      <dsp:nvSpPr>
        <dsp:cNvPr id="0" name=""/>
        <dsp:cNvSpPr/>
      </dsp:nvSpPr>
      <dsp:spPr>
        <a:xfrm>
          <a:off x="2734729" y="308302"/>
          <a:ext cx="440537" cy="440727"/>
        </a:xfrm>
        <a:prstGeom prst="ellipse">
          <a:avLst/>
        </a:prstGeom>
        <a:solidFill>
          <a:schemeClr val="accent4">
            <a:hueOff val="732742"/>
            <a:satOff val="40760"/>
            <a:lumOff val="1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1B059-68C9-4F9C-9B71-C8E8725A26E1}">
      <dsp:nvSpPr>
        <dsp:cNvPr id="0" name=""/>
        <dsp:cNvSpPr/>
      </dsp:nvSpPr>
      <dsp:spPr>
        <a:xfrm>
          <a:off x="5306890" y="4344303"/>
          <a:ext cx="796544" cy="796735"/>
        </a:xfrm>
        <a:prstGeom prst="ellipse">
          <a:avLst/>
        </a:prstGeom>
        <a:solidFill>
          <a:schemeClr val="accent4">
            <a:hueOff val="837419"/>
            <a:satOff val="46582"/>
            <a:lumOff val="163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8D4C7-2502-4D63-84B6-A9D14AB9A531}">
      <dsp:nvSpPr>
        <dsp:cNvPr id="0" name=""/>
        <dsp:cNvSpPr/>
      </dsp:nvSpPr>
      <dsp:spPr>
        <a:xfrm>
          <a:off x="5464943" y="286602"/>
          <a:ext cx="2125674" cy="1957974"/>
        </a:xfrm>
        <a:prstGeom prst="ellipse">
          <a:avLst/>
        </a:prstGeom>
        <a:solidFill>
          <a:schemeClr val="accent4">
            <a:hueOff val="942097"/>
            <a:satOff val="52405"/>
            <a:lumOff val="1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4400" kern="1200" dirty="0" smtClean="0"/>
            <a:t>84 </a:t>
          </a:r>
          <a:r>
            <a:rPr lang="ru-RU" sz="1400" kern="1200" dirty="0" smtClean="0"/>
            <a:t>головы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другие </a:t>
          </a:r>
          <a:r>
            <a:rPr lang="ru-RU" sz="1800" kern="1200" dirty="0" smtClean="0"/>
            <a:t>регионы </a:t>
          </a:r>
          <a:r>
            <a:rPr lang="ru-RU" sz="2800" kern="1200" dirty="0" smtClean="0"/>
            <a:t>РФ</a:t>
          </a:r>
          <a:endParaRPr lang="ru-RU" sz="1200" kern="1200" dirty="0"/>
        </a:p>
      </dsp:txBody>
      <dsp:txXfrm>
        <a:off x="5464943" y="286602"/>
        <a:ext cx="2125674" cy="1957974"/>
      </dsp:txXfrm>
    </dsp:sp>
    <dsp:sp modelId="{C67028D3-62B0-4319-9BD5-F574F30468F1}">
      <dsp:nvSpPr>
        <dsp:cNvPr id="0" name=""/>
        <dsp:cNvSpPr/>
      </dsp:nvSpPr>
      <dsp:spPr>
        <a:xfrm>
          <a:off x="5002967" y="1572293"/>
          <a:ext cx="440537" cy="440727"/>
        </a:xfrm>
        <a:prstGeom prst="ellipse">
          <a:avLst/>
        </a:prstGeom>
        <a:solidFill>
          <a:schemeClr val="accent4">
            <a:hueOff val="1046774"/>
            <a:satOff val="58228"/>
            <a:lumOff val="204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C085F-8135-4242-A423-F3409967862D}">
      <dsp:nvSpPr>
        <dsp:cNvPr id="0" name=""/>
        <dsp:cNvSpPr/>
      </dsp:nvSpPr>
      <dsp:spPr>
        <a:xfrm>
          <a:off x="2577042" y="4952449"/>
          <a:ext cx="319430" cy="319434"/>
        </a:xfrm>
        <a:prstGeom prst="ellipse">
          <a:avLst/>
        </a:prstGeom>
        <a:solidFill>
          <a:schemeClr val="accent4">
            <a:hueOff val="1151452"/>
            <a:satOff val="64051"/>
            <a:lumOff val="224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95941-EF1F-4DA3-8D4D-DA1D8FE96C5B}">
      <dsp:nvSpPr>
        <dsp:cNvPr id="0" name=""/>
        <dsp:cNvSpPr/>
      </dsp:nvSpPr>
      <dsp:spPr>
        <a:xfrm>
          <a:off x="4975730" y="3008598"/>
          <a:ext cx="319430" cy="319434"/>
        </a:xfrm>
        <a:prstGeom prst="ellipse">
          <a:avLst/>
        </a:prstGeom>
        <a:solidFill>
          <a:schemeClr val="accent4">
            <a:hueOff val="1256129"/>
            <a:satOff val="69873"/>
            <a:lumOff val="245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A41C1-3FD7-4C6F-915B-1BC10AB6B13A}">
      <dsp:nvSpPr>
        <dsp:cNvPr id="0" name=""/>
        <dsp:cNvSpPr/>
      </dsp:nvSpPr>
      <dsp:spPr>
        <a:xfrm>
          <a:off x="6152991" y="2793594"/>
          <a:ext cx="2264636" cy="2254421"/>
        </a:xfrm>
        <a:prstGeom prst="ellipse">
          <a:avLst/>
        </a:prstGeom>
        <a:solidFill>
          <a:schemeClr val="accent4">
            <a:hueOff val="1360807"/>
            <a:satOff val="75696"/>
            <a:lumOff val="26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4400" kern="1200" dirty="0" smtClean="0"/>
            <a:t>332</a:t>
          </a:r>
          <a:r>
            <a:rPr lang="ru-RU" sz="1900" kern="1200" dirty="0" smtClean="0"/>
            <a:t> 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головы </a:t>
          </a:r>
          <a:r>
            <a:rPr lang="ru-RU" sz="2800" kern="1200" dirty="0" smtClean="0"/>
            <a:t>экспорт</a:t>
          </a:r>
          <a:endParaRPr lang="ru-RU" sz="1900" kern="1200" dirty="0"/>
        </a:p>
      </dsp:txBody>
      <dsp:txXfrm>
        <a:off x="6152991" y="2793594"/>
        <a:ext cx="2264636" cy="2254421"/>
      </dsp:txXfrm>
    </dsp:sp>
    <dsp:sp modelId="{11ABB3E7-08A4-4B50-90F9-4C46307FF74E}">
      <dsp:nvSpPr>
        <dsp:cNvPr id="0" name=""/>
        <dsp:cNvSpPr/>
      </dsp:nvSpPr>
      <dsp:spPr>
        <a:xfrm>
          <a:off x="6025470" y="3187986"/>
          <a:ext cx="319430" cy="319434"/>
        </a:xfrm>
        <a:prstGeom prst="ellipse">
          <a:avLst/>
        </a:prstGeom>
        <a:solidFill>
          <a:schemeClr val="accent4">
            <a:hueOff val="1465484"/>
            <a:satOff val="81519"/>
            <a:lumOff val="2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5AFEFC-694B-40C6-A339-0B64415DC895}">
      <dsp:nvSpPr>
        <dsp:cNvPr id="0" name=""/>
        <dsp:cNvSpPr/>
      </dsp:nvSpPr>
      <dsp:spPr>
        <a:xfrm flipH="1">
          <a:off x="959214" y="275157"/>
          <a:ext cx="70531" cy="7052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E9C5BB-DB9C-4C58-B8AE-DCC33197CCAC}">
      <dsp:nvSpPr>
        <dsp:cNvPr id="0" name=""/>
        <dsp:cNvSpPr/>
      </dsp:nvSpPr>
      <dsp:spPr>
        <a:xfrm>
          <a:off x="1687693" y="1634329"/>
          <a:ext cx="3708550" cy="1115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Лидеры продаж:</a:t>
          </a:r>
          <a:endParaRPr lang="ru-RU" sz="2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140 голов - ООО «</a:t>
          </a:r>
          <a:r>
            <a:rPr lang="ru-RU" sz="1400" kern="1200" dirty="0" err="1" smtClean="0"/>
            <a:t>Аксентис</a:t>
          </a:r>
          <a:r>
            <a:rPr lang="ru-RU" sz="1400" kern="1200" dirty="0" smtClean="0"/>
            <a:t>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89 голов - ООО Агрофирма "Мяском"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70 голов - ООО "</a:t>
          </a:r>
          <a:r>
            <a:rPr lang="ru-RU" sz="1400" kern="1200" dirty="0" err="1" smtClean="0"/>
            <a:t>Племзавод</a:t>
          </a:r>
          <a:r>
            <a:rPr lang="ru-RU" sz="1400" kern="1200" dirty="0" smtClean="0"/>
            <a:t> "Пушкинское"</a:t>
          </a:r>
          <a:endParaRPr lang="ru-RU" sz="1400" kern="1200" dirty="0"/>
        </a:p>
      </dsp:txBody>
      <dsp:txXfrm>
        <a:off x="1687693" y="1634329"/>
        <a:ext cx="3708550" cy="1115019"/>
      </dsp:txXfrm>
    </dsp:sp>
    <dsp:sp modelId="{9A8CDE1E-FBD5-4D8F-94AD-30F7C57D644A}">
      <dsp:nvSpPr>
        <dsp:cNvPr id="0" name=""/>
        <dsp:cNvSpPr/>
      </dsp:nvSpPr>
      <dsp:spPr>
        <a:xfrm>
          <a:off x="1535962" y="1493635"/>
          <a:ext cx="594749" cy="594903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BCEDD9-C95D-4826-9260-E428140CC268}">
      <dsp:nvSpPr>
        <dsp:cNvPr id="0" name=""/>
        <dsp:cNvSpPr/>
      </dsp:nvSpPr>
      <dsp:spPr>
        <a:xfrm rot="5400000">
          <a:off x="4947478" y="1456757"/>
          <a:ext cx="594903" cy="594749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01BBF7-2B16-4873-B6A1-0521A1767CA7}">
      <dsp:nvSpPr>
        <dsp:cNvPr id="0" name=""/>
        <dsp:cNvSpPr/>
      </dsp:nvSpPr>
      <dsp:spPr>
        <a:xfrm rot="16200000">
          <a:off x="1518400" y="2308339"/>
          <a:ext cx="594903" cy="594749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2FAE36-6960-46DC-ACE4-06B927B6AD7B}">
      <dsp:nvSpPr>
        <dsp:cNvPr id="0" name=""/>
        <dsp:cNvSpPr/>
      </dsp:nvSpPr>
      <dsp:spPr>
        <a:xfrm rot="10800000">
          <a:off x="4928076" y="2315841"/>
          <a:ext cx="594749" cy="594903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5FC6B5-90D7-46C2-A06F-D4ABF73EF8E1}">
      <dsp:nvSpPr>
        <dsp:cNvPr id="0" name=""/>
        <dsp:cNvSpPr/>
      </dsp:nvSpPr>
      <dsp:spPr>
        <a:xfrm>
          <a:off x="1039" y="0"/>
          <a:ext cx="2703834" cy="19014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2017 год</a:t>
          </a:r>
          <a:endParaRPr lang="ru-RU" sz="2600" kern="1200" dirty="0"/>
        </a:p>
      </dsp:txBody>
      <dsp:txXfrm>
        <a:off x="1039" y="0"/>
        <a:ext cx="2703834" cy="570445"/>
      </dsp:txXfrm>
    </dsp:sp>
    <dsp:sp modelId="{90B07564-8A6A-4D56-9A58-B82D8179BDA9}">
      <dsp:nvSpPr>
        <dsp:cNvPr id="0" name=""/>
        <dsp:cNvSpPr/>
      </dsp:nvSpPr>
      <dsp:spPr>
        <a:xfrm>
          <a:off x="271423" y="570445"/>
          <a:ext cx="2163067" cy="1235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380" tIns="89535" rIns="11938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3800 </a:t>
          </a:r>
          <a:r>
            <a:rPr lang="ru-RU" sz="2000" kern="1200" dirty="0" smtClean="0"/>
            <a:t>руб. на голову</a:t>
          </a:r>
          <a:endParaRPr lang="ru-RU" sz="4700" kern="1200" dirty="0"/>
        </a:p>
      </dsp:txBody>
      <dsp:txXfrm>
        <a:off x="271423" y="570445"/>
        <a:ext cx="2163067" cy="1235964"/>
      </dsp:txXfrm>
    </dsp:sp>
    <dsp:sp modelId="{37215922-15E2-45C9-8F6E-C5E1C5CA9776}">
      <dsp:nvSpPr>
        <dsp:cNvPr id="0" name=""/>
        <dsp:cNvSpPr/>
      </dsp:nvSpPr>
      <dsp:spPr>
        <a:xfrm>
          <a:off x="2907662" y="0"/>
          <a:ext cx="2703834" cy="19014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2018 год</a:t>
          </a:r>
          <a:endParaRPr lang="ru-RU" sz="2600" kern="1200" dirty="0"/>
        </a:p>
      </dsp:txBody>
      <dsp:txXfrm>
        <a:off x="2907662" y="0"/>
        <a:ext cx="2703834" cy="570445"/>
      </dsp:txXfrm>
    </dsp:sp>
    <dsp:sp modelId="{28C3E87E-0856-4B39-A85F-25CB620B002F}">
      <dsp:nvSpPr>
        <dsp:cNvPr id="0" name=""/>
        <dsp:cNvSpPr/>
      </dsp:nvSpPr>
      <dsp:spPr>
        <a:xfrm>
          <a:off x="3178046" y="570445"/>
          <a:ext cx="2163067" cy="1235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380" tIns="89535" rIns="11938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5500 </a:t>
          </a:r>
          <a:r>
            <a:rPr lang="ru-RU" sz="2000" kern="1200" dirty="0" smtClean="0"/>
            <a:t>руб. на голову</a:t>
          </a:r>
          <a:endParaRPr lang="ru-RU" sz="2000" kern="1200" dirty="0"/>
        </a:p>
      </dsp:txBody>
      <dsp:txXfrm>
        <a:off x="3178046" y="570445"/>
        <a:ext cx="2163067" cy="1235964"/>
      </dsp:txXfrm>
    </dsp:sp>
    <dsp:sp modelId="{1AF1223C-9779-4CB0-AC1E-1B98B860868E}">
      <dsp:nvSpPr>
        <dsp:cNvPr id="0" name=""/>
        <dsp:cNvSpPr/>
      </dsp:nvSpPr>
      <dsp:spPr>
        <a:xfrm>
          <a:off x="5814285" y="0"/>
          <a:ext cx="2703834" cy="19014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2019 год</a:t>
          </a:r>
          <a:endParaRPr lang="ru-RU" sz="2600" kern="1200" dirty="0"/>
        </a:p>
      </dsp:txBody>
      <dsp:txXfrm>
        <a:off x="5814285" y="0"/>
        <a:ext cx="2703834" cy="570445"/>
      </dsp:txXfrm>
    </dsp:sp>
    <dsp:sp modelId="{4DF84E35-9131-4395-BB9F-EB2F90EC4C43}">
      <dsp:nvSpPr>
        <dsp:cNvPr id="0" name=""/>
        <dsp:cNvSpPr/>
      </dsp:nvSpPr>
      <dsp:spPr>
        <a:xfrm>
          <a:off x="5944988" y="570497"/>
          <a:ext cx="2442428" cy="1235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380" tIns="89535" rIns="11938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4500 </a:t>
          </a:r>
          <a:r>
            <a:rPr lang="ru-RU" sz="2000" kern="1200" dirty="0" smtClean="0"/>
            <a:t>руб. на голову (без учета выхода телят)</a:t>
          </a:r>
          <a:endParaRPr lang="ru-RU" sz="2000" kern="1200" dirty="0"/>
        </a:p>
      </dsp:txBody>
      <dsp:txXfrm>
        <a:off x="5944988" y="570497"/>
        <a:ext cx="2442428" cy="12358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F1223C-9779-4CB0-AC1E-1B98B860868E}">
      <dsp:nvSpPr>
        <dsp:cNvPr id="0" name=""/>
        <dsp:cNvSpPr/>
      </dsp:nvSpPr>
      <dsp:spPr>
        <a:xfrm>
          <a:off x="8469" y="0"/>
          <a:ext cx="8663871" cy="10410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2019 год</a:t>
          </a:r>
          <a:endParaRPr lang="ru-RU" sz="2800" kern="1200" dirty="0"/>
        </a:p>
      </dsp:txBody>
      <dsp:txXfrm>
        <a:off x="8469" y="0"/>
        <a:ext cx="8663871" cy="312303"/>
      </dsp:txXfrm>
    </dsp:sp>
    <dsp:sp modelId="{4DF84E35-9131-4395-BB9F-EB2F90EC4C43}">
      <dsp:nvSpPr>
        <dsp:cNvPr id="0" name=""/>
        <dsp:cNvSpPr/>
      </dsp:nvSpPr>
      <dsp:spPr>
        <a:xfrm>
          <a:off x="1082054" y="312491"/>
          <a:ext cx="6508231" cy="676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380" tIns="89535" rIns="11938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40%</a:t>
          </a:r>
          <a:endParaRPr lang="ru-RU" sz="2000" kern="1200" dirty="0"/>
        </a:p>
      </dsp:txBody>
      <dsp:txXfrm>
        <a:off x="1082054" y="312491"/>
        <a:ext cx="6508231" cy="676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4B354D-4747-491C-98EE-67677E685798}" type="datetimeFigureOut">
              <a:rPr lang="uk-UA"/>
              <a:pPr>
                <a:defRPr/>
              </a:pPr>
              <a:t>19.07.2019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68CE3B-ECE9-4E0B-9962-13B8A0D51D6C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xmlns="" val="3567040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F2E463-3A93-410F-BB85-FD7822CB05B6}" type="datetimeFigureOut">
              <a:rPr lang="uk-UA"/>
              <a:pPr>
                <a:defRPr/>
              </a:pPr>
              <a:t>19.07.2019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Редагувати стиль зразка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П’ятий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A9880A-EDB7-46FC-8B5D-C03A41FF1CC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xmlns="" val="3706435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39946B-047C-4E9A-A2F1-8450CF194B29}" type="slidenum">
              <a:rPr lang="uk-UA" altLang="ru-RU" smtClean="0">
                <a:latin typeface="Calibri" panose="020F0502020204030204" pitchFamily="34" charset="0"/>
              </a:rPr>
              <a:pPr/>
              <a:t>0</a:t>
            </a:fld>
            <a:endParaRPr lang="uk-UA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53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9880A-EDB7-46FC-8B5D-C03A41FF1CC2}" type="slidenum">
              <a:rPr lang="uk-UA" altLang="ru-RU" smtClean="0"/>
              <a:pPr>
                <a:defRPr/>
              </a:pPr>
              <a:t>6</a:t>
            </a:fld>
            <a:endParaRPr lang="uk-UA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9"/>
          <p:cNvSpPr/>
          <p:nvPr userDrawn="1"/>
        </p:nvSpPr>
        <p:spPr>
          <a:xfrm>
            <a:off x="8804275" y="5597525"/>
            <a:ext cx="2117725" cy="12604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472" t="2" b="28299"/>
          <a:stretch>
            <a:fillRect/>
          </a:stretch>
        </p:blipFill>
        <p:spPr bwMode="auto">
          <a:xfrm>
            <a:off x="8789988" y="0"/>
            <a:ext cx="2136775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7"/>
          <p:cNvSpPr/>
          <p:nvPr userDrawn="1"/>
        </p:nvSpPr>
        <p:spPr>
          <a:xfrm>
            <a:off x="8966200" y="0"/>
            <a:ext cx="2119313" cy="4916488"/>
          </a:xfrm>
          <a:prstGeom prst="rect">
            <a:avLst/>
          </a:prstGeom>
          <a:solidFill>
            <a:srgbClr val="C79478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" name="Прямокутник 8"/>
          <p:cNvSpPr/>
          <p:nvPr userDrawn="1"/>
        </p:nvSpPr>
        <p:spPr>
          <a:xfrm>
            <a:off x="8966200" y="5597525"/>
            <a:ext cx="2119313" cy="1260475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75" y="917575"/>
            <a:ext cx="14001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375" y="3350703"/>
            <a:ext cx="7264400" cy="1143317"/>
          </a:xfrm>
        </p:spPr>
        <p:txBody>
          <a:bodyPr>
            <a:norm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87375" y="4360393"/>
            <a:ext cx="7244080" cy="1655762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1228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565"/>
          <a:stretch>
            <a:fillRect/>
          </a:stretch>
        </p:blipFill>
        <p:spPr bwMode="auto">
          <a:xfrm>
            <a:off x="8745538" y="5197475"/>
            <a:ext cx="14001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кутник 9"/>
          <p:cNvSpPr/>
          <p:nvPr userDrawn="1"/>
        </p:nvSpPr>
        <p:spPr>
          <a:xfrm>
            <a:off x="10052050" y="5360988"/>
            <a:ext cx="987425" cy="4445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801" b="-6847"/>
          <a:stretch>
            <a:fillRect/>
          </a:stretch>
        </p:blipFill>
        <p:spPr bwMode="auto">
          <a:xfrm>
            <a:off x="10055225" y="5486400"/>
            <a:ext cx="1022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7375" y="549274"/>
            <a:ext cx="10515600" cy="666067"/>
          </a:xfrm>
        </p:spPr>
        <p:txBody>
          <a:bodyPr>
            <a:noAutofit/>
          </a:bodyPr>
          <a:lstStyle>
            <a:lvl1pPr>
              <a:defRPr sz="60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39432" y="1422653"/>
            <a:ext cx="5369391" cy="492258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quarter" idx="13"/>
          </p:nvPr>
        </p:nvSpPr>
        <p:spPr>
          <a:xfrm>
            <a:off x="587375" y="5405376"/>
            <a:ext cx="4111625" cy="939861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Місце для номера слайда 17"/>
          <p:cNvSpPr>
            <a:spLocks noGrp="1"/>
          </p:cNvSpPr>
          <p:nvPr>
            <p:ph type="sldNum" sz="quarter" idx="14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1891A42-D550-4375-AD86-1C8F8618E56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xmlns="" val="328519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9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565"/>
          <a:stretch>
            <a:fillRect/>
          </a:stretch>
        </p:blipFill>
        <p:spPr bwMode="auto">
          <a:xfrm>
            <a:off x="8745538" y="5197475"/>
            <a:ext cx="14001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кутник 9"/>
          <p:cNvSpPr/>
          <p:nvPr userDrawn="1"/>
        </p:nvSpPr>
        <p:spPr>
          <a:xfrm>
            <a:off x="10052050" y="5357813"/>
            <a:ext cx="1046163" cy="47625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1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801" b="-6847"/>
          <a:stretch>
            <a:fillRect/>
          </a:stretch>
        </p:blipFill>
        <p:spPr bwMode="auto">
          <a:xfrm>
            <a:off x="10055225" y="5486400"/>
            <a:ext cx="1022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365250"/>
            <a:ext cx="41402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7375" y="512762"/>
            <a:ext cx="10515600" cy="630577"/>
          </a:xfrm>
        </p:spPr>
        <p:txBody>
          <a:bodyPr>
            <a:noAutofit/>
          </a:bodyPr>
          <a:lstStyle>
            <a:lvl1pPr>
              <a:defRPr sz="60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643605" y="1373801"/>
            <a:ext cx="5265074" cy="617046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7" name="Місце для тексту 6"/>
          <p:cNvSpPr>
            <a:spLocks noGrp="1"/>
          </p:cNvSpPr>
          <p:nvPr>
            <p:ph type="body" sz="quarter" idx="10"/>
          </p:nvPr>
        </p:nvSpPr>
        <p:spPr>
          <a:xfrm>
            <a:off x="8924805" y="2658807"/>
            <a:ext cx="1397205" cy="894480"/>
          </a:xfrm>
        </p:spPr>
        <p:txBody>
          <a:bodyPr anchor="ctr"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Місце для тексту 19"/>
          <p:cNvSpPr>
            <a:spLocks noGrp="1"/>
          </p:cNvSpPr>
          <p:nvPr>
            <p:ph type="body" sz="quarter" idx="11"/>
          </p:nvPr>
        </p:nvSpPr>
        <p:spPr>
          <a:xfrm>
            <a:off x="1631950" y="2071626"/>
            <a:ext cx="5289550" cy="393780"/>
          </a:xfrm>
        </p:spPr>
        <p:txBody>
          <a:bodyPr>
            <a:normAutofit/>
          </a:bodyPr>
          <a:lstStyle>
            <a:lvl2pPr marL="252000" indent="0">
              <a:buNone/>
              <a:defRPr sz="2000">
                <a:solidFill>
                  <a:srgbClr val="6B6666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Місце для тексту 3"/>
          <p:cNvSpPr>
            <a:spLocks noGrp="1"/>
          </p:cNvSpPr>
          <p:nvPr>
            <p:ph type="body" sz="quarter" idx="13"/>
          </p:nvPr>
        </p:nvSpPr>
        <p:spPr>
          <a:xfrm>
            <a:off x="587375" y="5368864"/>
            <a:ext cx="4111625" cy="939861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Місце для номера слайда 17"/>
          <p:cNvSpPr>
            <a:spLocks noGrp="1"/>
          </p:cNvSpPr>
          <p:nvPr>
            <p:ph type="sldNum" sz="quarter" idx="14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6F10D5D-59F6-4E9F-920F-170ABD03A48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xmlns="" val="321416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18"/>
          <p:cNvSpPr/>
          <p:nvPr userDrawn="1"/>
        </p:nvSpPr>
        <p:spPr>
          <a:xfrm>
            <a:off x="587375" y="3622675"/>
            <a:ext cx="2857500" cy="2722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9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0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565"/>
          <a:stretch>
            <a:fillRect/>
          </a:stretch>
        </p:blipFill>
        <p:spPr bwMode="auto">
          <a:xfrm>
            <a:off x="8745538" y="5197475"/>
            <a:ext cx="14001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кутник 9"/>
          <p:cNvSpPr/>
          <p:nvPr userDrawn="1"/>
        </p:nvSpPr>
        <p:spPr>
          <a:xfrm>
            <a:off x="10052050" y="5360988"/>
            <a:ext cx="987425" cy="4445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4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801" b="-6847"/>
          <a:stretch>
            <a:fillRect/>
          </a:stretch>
        </p:blipFill>
        <p:spPr bwMode="auto">
          <a:xfrm>
            <a:off x="10055225" y="5486400"/>
            <a:ext cx="1022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кутник 16"/>
          <p:cNvSpPr/>
          <p:nvPr userDrawn="1"/>
        </p:nvSpPr>
        <p:spPr>
          <a:xfrm>
            <a:off x="6389688" y="512763"/>
            <a:ext cx="2557462" cy="2924175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7375" y="512762"/>
            <a:ext cx="2780858" cy="910923"/>
          </a:xfrm>
        </p:spPr>
        <p:txBody>
          <a:bodyPr>
            <a:noAutofit/>
          </a:bodyPr>
          <a:lstStyle>
            <a:lvl1pPr>
              <a:defRPr sz="36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87375" y="1527859"/>
            <a:ext cx="2780858" cy="188631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16" name="Місце для зображення 3"/>
          <p:cNvSpPr>
            <a:spLocks noGrp="1"/>
          </p:cNvSpPr>
          <p:nvPr>
            <p:ph type="pic" sz="quarter" idx="11"/>
          </p:nvPr>
        </p:nvSpPr>
        <p:spPr>
          <a:xfrm>
            <a:off x="3524772" y="512776"/>
            <a:ext cx="2737132" cy="290175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4" name="Місце для тексту 23"/>
          <p:cNvSpPr>
            <a:spLocks noGrp="1"/>
          </p:cNvSpPr>
          <p:nvPr>
            <p:ph type="body" sz="quarter" idx="13"/>
          </p:nvPr>
        </p:nvSpPr>
        <p:spPr>
          <a:xfrm>
            <a:off x="753018" y="4862070"/>
            <a:ext cx="2499468" cy="13192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Місце для зображення 3"/>
          <p:cNvSpPr>
            <a:spLocks noGrp="1"/>
          </p:cNvSpPr>
          <p:nvPr>
            <p:ph type="pic" sz="quarter" idx="14"/>
          </p:nvPr>
        </p:nvSpPr>
        <p:spPr>
          <a:xfrm>
            <a:off x="9062977" y="512776"/>
            <a:ext cx="2505136" cy="2936479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Місце для зображення 3"/>
          <p:cNvSpPr>
            <a:spLocks noGrp="1"/>
          </p:cNvSpPr>
          <p:nvPr>
            <p:ph type="pic" sz="quarter" idx="15"/>
          </p:nvPr>
        </p:nvSpPr>
        <p:spPr>
          <a:xfrm>
            <a:off x="3543781" y="3611336"/>
            <a:ext cx="2706548" cy="273300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Місце для номера слайда 17"/>
          <p:cNvSpPr>
            <a:spLocks noGrp="1"/>
          </p:cNvSpPr>
          <p:nvPr>
            <p:ph type="sldNum" sz="quarter" idx="16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2D4533C-B41A-4A42-A8D2-01891D8B86E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xmlns="" val="184726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9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75" y="479425"/>
            <a:ext cx="14001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587375" y="2589005"/>
            <a:ext cx="3811005" cy="1143317"/>
          </a:xfrm>
        </p:spPr>
        <p:txBody>
          <a:bodyPr>
            <a:norm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21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344570" y="2464376"/>
            <a:ext cx="6223543" cy="12742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 smtClean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5335267" y="1157468"/>
            <a:ext cx="6232846" cy="1168400"/>
          </a:xfrm>
        </p:spPr>
        <p:txBody>
          <a:bodyPr anchor="b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Місце для діаграми 6"/>
          <p:cNvSpPr>
            <a:spLocks noGrp="1"/>
          </p:cNvSpPr>
          <p:nvPr>
            <p:ph type="chart" sz="quarter" idx="11"/>
          </p:nvPr>
        </p:nvSpPr>
        <p:spPr>
          <a:xfrm>
            <a:off x="5348288" y="3298825"/>
            <a:ext cx="6219825" cy="30099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uk-UA" noProof="0" dirty="0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quarter" idx="12"/>
          </p:nvPr>
        </p:nvSpPr>
        <p:spPr>
          <a:xfrm>
            <a:off x="587375" y="4884738"/>
            <a:ext cx="3857303" cy="1423987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Місце для номера слайда 17"/>
          <p:cNvSpPr>
            <a:spLocks noGrp="1"/>
          </p:cNvSpPr>
          <p:nvPr>
            <p:ph type="sldNum" sz="quarter" idx="13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7581FAA-D76B-491B-902A-FE540B47EB3A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xmlns="" val="415930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A6997-5064-42CD-B9D5-5079650AF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Редагувати стиль зразка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5142A1-F30B-4222-A3F7-7EEDEDB635E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ctrTitle"/>
          </p:nvPr>
        </p:nvSpPr>
        <p:spPr>
          <a:xfrm>
            <a:off x="289560" y="3324225"/>
            <a:ext cx="10165080" cy="21891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400" dirty="0" smtClean="0">
                <a:cs typeface="Times New Roman" pitchFamily="18" charset="0"/>
              </a:rPr>
              <a:t>«</a:t>
            </a:r>
            <a:r>
              <a:rPr lang="ru-RU" sz="2400" dirty="0" smtClean="0"/>
              <a:t>Итоги работы в племенном животноводстве и профилактика правонарушений обязательных требований законодательства в области племенного животноводства</a:t>
            </a:r>
            <a:r>
              <a:rPr lang="ru-RU" altLang="ru-RU" sz="2400" dirty="0" smtClean="0">
                <a:cs typeface="Times New Roman" pitchFamily="18" charset="0"/>
              </a:rPr>
              <a:t>»</a:t>
            </a:r>
            <a:endParaRPr lang="uk-UA" altLang="ru-RU" sz="2400" dirty="0" smtClean="0"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74763" y="428625"/>
            <a:ext cx="6432550" cy="3937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Министерство сельского хозяйства и продовольственных ресурсов Нижегородской области</a:t>
            </a:r>
            <a:endParaRPr lang="ru-RU" sz="1200" dirty="0">
              <a:solidFill>
                <a:schemeClr val="tx2">
                  <a:satMod val="13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1663" y="5521325"/>
            <a:ext cx="78311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0488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Отдел развития животноводства</a:t>
            </a:r>
          </a:p>
          <a:p>
            <a:pPr indent="90488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 и племенной работы</a:t>
            </a:r>
          </a:p>
          <a:p>
            <a:pPr indent="9048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Times New Roman" pitchFamily="18" charset="0"/>
              </a:rPr>
              <a:t>2019 год</a:t>
            </a:r>
            <a:endParaRPr lang="ru-RU" sz="9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81FAA-D76B-491B-902A-FE540B47EB3A}" type="slidenum">
              <a:rPr lang="uk-UA" altLang="ru-RU" smtClean="0"/>
              <a:pPr>
                <a:defRPr/>
              </a:pPr>
              <a:t>9</a:t>
            </a:fld>
            <a:endParaRPr lang="uk-UA" altLang="ru-RU"/>
          </a:p>
        </p:txBody>
      </p:sp>
      <p:sp>
        <p:nvSpPr>
          <p:cNvPr id="8" name="Текст 12"/>
          <p:cNvSpPr txBox="1">
            <a:spLocks/>
          </p:cNvSpPr>
          <p:nvPr/>
        </p:nvSpPr>
        <p:spPr bwMode="auto">
          <a:xfrm>
            <a:off x="2212975" y="369887"/>
            <a:ext cx="8950325" cy="70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работы государственного надзора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 1 квартал 2019 года</a:t>
            </a:r>
            <a:endParaRPr lang="ru-RU" sz="2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54521252"/>
              </p:ext>
            </p:extLst>
          </p:nvPr>
        </p:nvGraphicFramePr>
        <p:xfrm>
          <a:off x="2062939" y="1435850"/>
          <a:ext cx="9509468" cy="4252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6735"/>
                <a:gridCol w="6036960"/>
                <a:gridCol w="2325773"/>
              </a:tblGrid>
              <a:tr h="4426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indent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rowSpan="2">
                  <a:txBody>
                    <a:bodyPr/>
                    <a:lstStyle/>
                    <a:p>
                      <a:pPr indent="-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89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1 квартал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83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520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 проверок всего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83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Внеплановых проверок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655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Выдано предписаний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665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нарушений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510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Наложено штрафов (тыс. руб.)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13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81FAA-D76B-491B-902A-FE540B47EB3A}" type="slidenum">
              <a:rPr lang="uk-UA" altLang="ru-RU" smtClean="0"/>
              <a:pPr>
                <a:defRPr/>
              </a:pPr>
              <a:t>10</a:t>
            </a:fld>
            <a:endParaRPr lang="uk-UA" altLang="ru-RU"/>
          </a:p>
        </p:txBody>
      </p:sp>
      <p:sp>
        <p:nvSpPr>
          <p:cNvPr id="8" name="Текст 12"/>
          <p:cNvSpPr txBox="1">
            <a:spLocks/>
          </p:cNvSpPr>
          <p:nvPr/>
        </p:nvSpPr>
        <p:spPr bwMode="auto">
          <a:xfrm>
            <a:off x="2212975" y="369887"/>
            <a:ext cx="8950325" cy="70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Выявленные нарушения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обязательных требований в области племенного животноводства</a:t>
            </a:r>
            <a:endParaRPr 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1075177"/>
              </p:ext>
            </p:extLst>
          </p:nvPr>
        </p:nvGraphicFramePr>
        <p:xfrm>
          <a:off x="1843790" y="1259173"/>
          <a:ext cx="10058403" cy="4778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3244"/>
                <a:gridCol w="5035159"/>
              </a:tblGrid>
              <a:tr h="76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нарушения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обязательных требований в области племенного животноводства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Разъяснение возможных мероприятий по устранению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</a:tr>
              <a:tr h="118735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проводится определение содержания жира и белка в молоке в независимых аккредитованных лабораториях селекционного контроля качества молока.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Руководителям племенных организаций обеспечит </a:t>
                      </a:r>
                      <a:r>
                        <a:rPr lang="ru-RU" sz="1400" b="1" kern="12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содержания жира и белка в молоке в </a:t>
                      </a:r>
                      <a:r>
                        <a:rPr lang="ru-RU" sz="1400" b="1" kern="12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соответствии с Правилами в области племенного животноводства.</a:t>
                      </a:r>
                    </a:p>
                  </a:txBody>
                  <a:tcPr marL="53039" marR="53039" marT="0" marB="0"/>
                </a:tc>
              </a:tr>
              <a:tr h="66063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обеспечена регистрация животных в государственной книге племенных животных</a:t>
                      </a:r>
                      <a:endParaRPr lang="ru-RU" sz="1400" b="1" kern="1200" dirty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Руководителям племенных организаций обеспечить работу в соответствии с </a:t>
                      </a:r>
                      <a:r>
                        <a:rPr lang="ru-RU" sz="1400" b="1" kern="12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Правилами в области племенного животноводства.</a:t>
                      </a:r>
                      <a:endParaRPr lang="ru-RU" sz="1400" b="1" kern="1200" dirty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</a:tr>
              <a:tr h="89051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Отсутствует первичная документация по оценке экстерьера животных</a:t>
                      </a:r>
                      <a:endParaRPr lang="ru-RU" sz="1400" b="1" kern="1200" dirty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Руководителям племенных организаций обеспечить работу в соответствии с Правилами ведения учета в племенном скотоводстве молочного и молочно-мясного направлений продуктивности, утвержденных  приказом Минсельхоза России от 01.02.2011 № 25.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kern="1200" dirty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</a:tr>
              <a:tr h="110105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Племенная организация не </a:t>
                      </a:r>
                      <a:r>
                        <a:rPr lang="ru-RU" sz="1400" b="1" kern="12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укомплектована </a:t>
                      </a:r>
                      <a:r>
                        <a:rPr lang="ru-RU" sz="1400" b="1" kern="12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специалистами </a:t>
                      </a:r>
                      <a:r>
                        <a:rPr lang="ru-RU" sz="1400" b="1" kern="12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(отсутствует учетчик </a:t>
                      </a:r>
                      <a:r>
                        <a:rPr lang="ru-RU" sz="1400" b="1" kern="12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племенному </a:t>
                      </a:r>
                      <a:r>
                        <a:rPr lang="ru-RU" sz="1400" b="1" kern="12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делу)</a:t>
                      </a:r>
                      <a:endParaRPr lang="ru-RU" sz="1400" b="1" kern="1200" dirty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Руководителям племенных организаций разработать и утвердить необходимое штатное расписание, а также соответствующие программы повышения квалификации должностных лиц.</a:t>
                      </a:r>
                    </a:p>
                  </a:txBody>
                  <a:tcPr marL="53039" marR="530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13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A6997-5064-42CD-B9D5-5079650AF9B0}" type="slidenum">
              <a:rPr lang="ru-RU" sz="1400" smtClean="0">
                <a:solidFill>
                  <a:srgbClr val="C79478"/>
                </a:solidFill>
              </a:rPr>
              <a:pPr>
                <a:defRPr/>
              </a:pPr>
              <a:t>11</a:t>
            </a:fld>
            <a:endParaRPr lang="ru-RU" sz="1400" dirty="0">
              <a:solidFill>
                <a:srgbClr val="C79478"/>
              </a:solidFill>
            </a:endParaRPr>
          </a:p>
        </p:txBody>
      </p:sp>
      <p:graphicFrame>
        <p:nvGraphicFramePr>
          <p:cNvPr id="3" name="Group 442"/>
          <p:cNvGraphicFramePr>
            <a:graphicFrameLocks/>
          </p:cNvGraphicFramePr>
          <p:nvPr/>
        </p:nvGraphicFramePr>
        <p:xfrm>
          <a:off x="431369" y="332656"/>
          <a:ext cx="11379630" cy="6050241"/>
        </p:xfrm>
        <a:graphic>
          <a:graphicData uri="http://schemas.openxmlformats.org/drawingml/2006/table">
            <a:tbl>
              <a:tblPr/>
              <a:tblGrid>
                <a:gridCol w="6222577"/>
                <a:gridCol w="1111851"/>
                <a:gridCol w="242166"/>
                <a:gridCol w="1777276"/>
                <a:gridCol w="242166"/>
                <a:gridCol w="1783594"/>
              </a:tblGrid>
              <a:tr h="627716"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rgbClr val="26262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Минимальные требования, предъявляемые к племенным организациям по разведению крупного рогатого скота молочных пород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B1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Племзавод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Племрепродуктор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Генофондное хозяйство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4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коров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0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чистопородных коров,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0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Классный состав маточного стада от общего поголовья классов элита-рекорд и элита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Периодичность контроля молочной продуктивности в месяцы, раз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714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с определением жира и белка в молоке в независимых аккредитованных лабораториях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Искусственное осеменение коров и телок, 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осеменение спермой быков-улучшателей,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8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 живых телят от 100 коров, головы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7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Осеменение маточного поголовья проверяемыми быками,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8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Продажа молодняка от 100 коров-всего, головы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4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быков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947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94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3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коров с удоем 8000 (7000, 6000) кг и выше от общего поголовья коров, 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3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генетической экспертизы на достоверность происхождения,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4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коров быкопроизводящей группы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8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ремонтного молодняка на племенную продажу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81FAA-D76B-491B-902A-FE540B47EB3A}" type="slidenum">
              <a:rPr lang="uk-UA" altLang="ru-RU" smtClean="0"/>
              <a:pPr>
                <a:defRPr/>
              </a:pPr>
              <a:t>12</a:t>
            </a:fld>
            <a:endParaRPr lang="uk-UA" altLang="ru-RU"/>
          </a:p>
        </p:txBody>
      </p:sp>
      <p:pic>
        <p:nvPicPr>
          <p:cNvPr id="23" name="Рисунок 22" descr="Скрин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3120" y="272415"/>
            <a:ext cx="9464040" cy="6308494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2324100" y="4095750"/>
            <a:ext cx="1447800" cy="2381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13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81FAA-D76B-491B-902A-FE540B47EB3A}" type="slidenum">
              <a:rPr lang="uk-UA" altLang="ru-RU" smtClean="0"/>
              <a:pPr>
                <a:defRPr/>
              </a:pPr>
              <a:t>13</a:t>
            </a:fld>
            <a:endParaRPr lang="uk-UA" altLang="ru-RU"/>
          </a:p>
        </p:txBody>
      </p:sp>
      <p:pic>
        <p:nvPicPr>
          <p:cNvPr id="5" name="Рисунок 4" descr="Скрин КНД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182" y="-1"/>
            <a:ext cx="9171709" cy="61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3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ctrTitle"/>
          </p:nvPr>
        </p:nvSpPr>
        <p:spPr>
          <a:xfrm>
            <a:off x="0" y="2722563"/>
            <a:ext cx="8959850" cy="21891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dirty="0" smtClean="0">
                <a:cs typeface="Times New Roman" pitchFamily="18" charset="0"/>
              </a:rPr>
              <a:t>СПАСИБО ЗА ВНИМАНИЕ!</a:t>
            </a:r>
            <a:endParaRPr lang="uk-UA" altLang="ru-RU" sz="2800" dirty="0" smtClean="0"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14123"/>
            <a:ext cx="8959850" cy="31319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satMod val="130000"/>
                  </a:schemeClr>
                </a:solidFill>
                <a:latin typeface="+mj-lt"/>
              </a:rPr>
              <a:t>Министерство сельского хозяйства и продовольственных ресурсов Нижегородской области</a:t>
            </a:r>
            <a:endParaRPr lang="ru-RU" sz="1200" dirty="0">
              <a:solidFill>
                <a:schemeClr val="tx2">
                  <a:satMod val="130000"/>
                </a:schemeClr>
              </a:solidFill>
              <a:latin typeface="+mj-lt"/>
            </a:endParaRPr>
          </a:p>
        </p:txBody>
      </p:sp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601663" y="5767388"/>
            <a:ext cx="7777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904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2019 год</a:t>
            </a:r>
            <a:endParaRPr lang="ru-RU" altLang="ru-RU" sz="9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6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D5B02EE-1ABC-4525-8456-B36630BB838F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17411" name="Текст 12"/>
          <p:cNvSpPr txBox="1">
            <a:spLocks/>
          </p:cNvSpPr>
          <p:nvPr/>
        </p:nvSpPr>
        <p:spPr bwMode="auto">
          <a:xfrm>
            <a:off x="2212975" y="369887"/>
            <a:ext cx="8950325" cy="103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buNone/>
            </a:pPr>
            <a:r>
              <a:rPr lang="ru-RU" altLang="ru-RU" sz="2400" b="1" dirty="0"/>
              <a:t>Сводные данные по </a:t>
            </a:r>
            <a:r>
              <a:rPr lang="ru-RU" altLang="ru-RU" sz="2400" b="1" dirty="0" smtClean="0"/>
              <a:t>сельскохозяйственным организациям и крестьянским (фермерским) хозяйствам</a:t>
            </a:r>
          </a:p>
          <a:p>
            <a:pPr algn="ctr" fontAlgn="ctr">
              <a:buNone/>
            </a:pPr>
            <a:r>
              <a:rPr lang="ru-RU" altLang="ru-RU" sz="1400" b="1" dirty="0"/>
              <a:t>Муниципальные образования Нижегородской области 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0212203"/>
              </p:ext>
            </p:extLst>
          </p:nvPr>
        </p:nvGraphicFramePr>
        <p:xfrm>
          <a:off x="2178050" y="1450975"/>
          <a:ext cx="9172576" cy="4441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9092"/>
                <a:gridCol w="1664364"/>
                <a:gridCol w="1664364"/>
                <a:gridCol w="1144250"/>
                <a:gridCol w="1010506"/>
              </a:tblGrid>
              <a:tr h="7403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январь -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апрель  2018 </a:t>
                      </a:r>
                      <a:r>
                        <a:rPr lang="ru-RU" sz="1400" b="1" u="none" strike="noStrike" dirty="0">
                          <a:effectLst/>
                        </a:rPr>
                        <a:t>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январь </a:t>
                      </a:r>
                      <a:r>
                        <a:rPr lang="ru-RU" sz="1400" b="1" u="none" strike="noStrike" dirty="0" smtClean="0">
                          <a:effectLst/>
                        </a:rPr>
                        <a:t>– апрель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 2019 </a:t>
                      </a:r>
                      <a:r>
                        <a:rPr lang="ru-RU" sz="1400" b="1" u="none" strike="noStrike" dirty="0">
                          <a:effectLst/>
                        </a:rPr>
                        <a:t>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</a:rPr>
                        <a:t>в % к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 +/-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</a:rPr>
                        <a:t>к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0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Произведено скота и птицы на убой в живом весе - всего, тыс. тонн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41,1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114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5,7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Валовой надой молока, тыс. тонн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172,2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180,7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101,9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8,5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Получено яиц, млн. штук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420,7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414,0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-6,7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0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Поголовье скота на конец отчетного периода, тыс. голов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02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dirty="0">
                          <a:effectLst/>
                        </a:rPr>
                        <a:t>крупного рогатого скота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221,2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216,3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96,4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-4,9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02">
                <a:tc>
                  <a:txBody>
                    <a:bodyPr/>
                    <a:lstStyle/>
                    <a:p>
                      <a:pPr lvl="2" algn="l" fontAlgn="ctr"/>
                      <a:r>
                        <a:rPr lang="ru-RU" sz="1600" u="none" strike="noStrike" dirty="0">
                          <a:effectLst/>
                        </a:rPr>
                        <a:t>в том числе коров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97,6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95,6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97,9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-</a:t>
                      </a:r>
                      <a:r>
                        <a:rPr lang="ru-RU" sz="1800" u="none" strike="noStrike" dirty="0" smtClean="0">
                          <a:effectLst/>
                        </a:rPr>
                        <a:t>2,0</a:t>
                      </a: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02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dirty="0">
                          <a:effectLst/>
                        </a:rPr>
                        <a:t>свиней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138,9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220,0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164,3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81,1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02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dirty="0">
                          <a:effectLst/>
                        </a:rPr>
                        <a:t>овец и коз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12,3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13,75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109,3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02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dirty="0">
                          <a:effectLst/>
                        </a:rPr>
                        <a:t>птицы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9000,7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9121,4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101,3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120,7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6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D5B02EE-1ABC-4525-8456-B36630BB838F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17411" name="Текст 12"/>
          <p:cNvSpPr txBox="1">
            <a:spLocks/>
          </p:cNvSpPr>
          <p:nvPr/>
        </p:nvSpPr>
        <p:spPr bwMode="auto">
          <a:xfrm>
            <a:off x="2212975" y="369887"/>
            <a:ext cx="8950325" cy="103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buNone/>
            </a:pPr>
            <a:r>
              <a:rPr lang="ru-RU" altLang="ru-RU" sz="2400" b="1" dirty="0" smtClean="0"/>
              <a:t> Данные </a:t>
            </a:r>
            <a:r>
              <a:rPr lang="ru-RU" altLang="ru-RU" sz="2400" b="1" dirty="0"/>
              <a:t>по </a:t>
            </a:r>
            <a:r>
              <a:rPr lang="ru-RU" altLang="ru-RU" sz="2400" b="1" dirty="0" smtClean="0"/>
              <a:t>организациям, осуществляющим деятельность в области племенного животноводства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0212203"/>
              </p:ext>
            </p:extLst>
          </p:nvPr>
        </p:nvGraphicFramePr>
        <p:xfrm>
          <a:off x="1801091" y="1880467"/>
          <a:ext cx="9864437" cy="4145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3454"/>
                <a:gridCol w="1524000"/>
                <a:gridCol w="1648691"/>
                <a:gridCol w="1212795"/>
                <a:gridCol w="1045497"/>
              </a:tblGrid>
              <a:tr h="7590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январь -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апрель  2018 </a:t>
                      </a:r>
                      <a:r>
                        <a:rPr lang="ru-RU" sz="1400" b="1" u="none" strike="noStrike" dirty="0">
                          <a:effectLst/>
                        </a:rPr>
                        <a:t>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январь </a:t>
                      </a:r>
                      <a:r>
                        <a:rPr lang="ru-RU" sz="1400" b="1" u="none" strike="noStrike" dirty="0" smtClean="0">
                          <a:effectLst/>
                        </a:rPr>
                        <a:t>– апрель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 2019 </a:t>
                      </a:r>
                      <a:r>
                        <a:rPr lang="ru-RU" sz="1400" b="1" u="none" strike="noStrike" dirty="0">
                          <a:effectLst/>
                        </a:rPr>
                        <a:t>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</a:rPr>
                        <a:t>в % к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 +/-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</a:rPr>
                        <a:t>к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0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Маточное поголовье на конец периода,  тыс. голов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30,56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30,64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19">
                <a:tc>
                  <a:txBody>
                    <a:bodyPr/>
                    <a:lstStyle/>
                    <a:p>
                      <a:pPr marL="0" indent="442913"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19">
                <a:tc>
                  <a:txBody>
                    <a:bodyPr/>
                    <a:lstStyle/>
                    <a:p>
                      <a:pPr marL="0" indent="360363" algn="l" fontAlgn="ctr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молочного направления продуктивности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19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мясного направления продуктивности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83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Валовой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надой, тонн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72690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78398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Продуктивность на  корову, кг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654">
                <a:tc>
                  <a:txBody>
                    <a:bodyPr/>
                    <a:lstStyle/>
                    <a:p>
                      <a:pPr marL="442913" marR="0" lvl="2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 том числе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04">
                <a:tc>
                  <a:txBody>
                    <a:bodyPr/>
                    <a:lstStyle/>
                    <a:p>
                      <a:pPr marL="360363" lvl="1" indent="0" algn="l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 племенных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заводах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04">
                <a:tc>
                  <a:txBody>
                    <a:bodyPr/>
                    <a:lstStyle/>
                    <a:p>
                      <a:pPr marL="360363" lvl="2" indent="0" algn="l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 племенных репродукторах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ru-RU" sz="18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81FAA-D76B-491B-902A-FE540B47EB3A}" type="slidenum">
              <a:rPr lang="uk-UA" altLang="ru-RU" smtClean="0"/>
              <a:pPr>
                <a:defRPr/>
              </a:pPr>
              <a:t>3</a:t>
            </a:fld>
            <a:endParaRPr lang="uk-UA" altLang="ru-RU"/>
          </a:p>
        </p:txBody>
      </p:sp>
      <p:sp>
        <p:nvSpPr>
          <p:cNvPr id="8" name="Текст 12"/>
          <p:cNvSpPr txBox="1">
            <a:spLocks/>
          </p:cNvSpPr>
          <p:nvPr/>
        </p:nvSpPr>
        <p:spPr bwMode="auto">
          <a:xfrm>
            <a:off x="2212975" y="369888"/>
            <a:ext cx="8950325" cy="82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buFont typeface="Arial" panose="020B0604020202020204" pitchFamily="34" charset="0"/>
              <a:buNone/>
            </a:pPr>
            <a:r>
              <a:rPr lang="ru-RU" altLang="ru-RU" sz="2400" b="1" dirty="0" smtClean="0"/>
              <a:t>Надой на корову в организациях, осуществляющих деятельность в области племенного животноводства в разбивке по породам</a:t>
            </a:r>
            <a:endParaRPr lang="ru-RU" altLang="ru-RU" sz="2400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1599244888"/>
              </p:ext>
            </p:extLst>
          </p:nvPr>
        </p:nvGraphicFramePr>
        <p:xfrm>
          <a:off x="2212975" y="1377869"/>
          <a:ext cx="8128000" cy="4942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308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81FAA-D76B-491B-902A-FE540B47EB3A}" type="slidenum">
              <a:rPr lang="uk-UA" altLang="ru-RU" smtClean="0"/>
              <a:pPr>
                <a:defRPr/>
              </a:pPr>
              <a:t>4</a:t>
            </a:fld>
            <a:endParaRPr lang="uk-UA" altLang="ru-RU"/>
          </a:p>
        </p:txBody>
      </p:sp>
      <p:sp>
        <p:nvSpPr>
          <p:cNvPr id="8" name="Текст 12"/>
          <p:cNvSpPr txBox="1">
            <a:spLocks/>
          </p:cNvSpPr>
          <p:nvPr/>
        </p:nvSpPr>
        <p:spPr bwMode="auto">
          <a:xfrm>
            <a:off x="2212975" y="369887"/>
            <a:ext cx="8950325" cy="70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buFont typeface="Arial" panose="020B0604020202020204" pitchFamily="34" charset="0"/>
              <a:buNone/>
            </a:pPr>
            <a:r>
              <a:rPr lang="ru-RU" altLang="ru-RU" sz="2400" b="1" dirty="0" smtClean="0"/>
              <a:t>Реализация племенного молодняка крупного рогатого скота молочных и мясных пород</a:t>
            </a:r>
            <a:endParaRPr lang="ru-RU" altLang="ru-RU" sz="2400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402157067"/>
              </p:ext>
            </p:extLst>
          </p:nvPr>
        </p:nvGraphicFramePr>
        <p:xfrm>
          <a:off x="2594708" y="80172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1543337395"/>
              </p:ext>
            </p:extLst>
          </p:nvPr>
        </p:nvGraphicFramePr>
        <p:xfrm>
          <a:off x="-1198439" y="3458308"/>
          <a:ext cx="5993177" cy="2989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6079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81FAA-D76B-491B-902A-FE540B47EB3A}" type="slidenum">
              <a:rPr lang="uk-UA" altLang="ru-RU" smtClean="0"/>
              <a:pPr>
                <a:defRPr/>
              </a:pPr>
              <a:t>5</a:t>
            </a:fld>
            <a:endParaRPr lang="uk-UA" altLang="ru-RU"/>
          </a:p>
        </p:txBody>
      </p:sp>
      <p:sp>
        <p:nvSpPr>
          <p:cNvPr id="8" name="Текст 12"/>
          <p:cNvSpPr txBox="1">
            <a:spLocks/>
          </p:cNvSpPr>
          <p:nvPr/>
        </p:nvSpPr>
        <p:spPr bwMode="auto">
          <a:xfrm>
            <a:off x="2212975" y="369887"/>
            <a:ext cx="8950325" cy="70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buFont typeface="Arial" panose="020B0604020202020204" pitchFamily="34" charset="0"/>
              <a:buNone/>
            </a:pPr>
            <a:r>
              <a:rPr lang="ru-RU" altLang="ru-RU" sz="2400" b="1" dirty="0" smtClean="0"/>
              <a:t>Ставки на содержание племенного маточного поголовья сельскохозяйственных животных</a:t>
            </a:r>
            <a:endParaRPr lang="ru-RU" altLang="ru-RU" sz="2400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504966599"/>
              </p:ext>
            </p:extLst>
          </p:nvPr>
        </p:nvGraphicFramePr>
        <p:xfrm>
          <a:off x="2575560" y="1207476"/>
          <a:ext cx="8519160" cy="1901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Текст 12"/>
          <p:cNvSpPr txBox="1">
            <a:spLocks/>
          </p:cNvSpPr>
          <p:nvPr/>
        </p:nvSpPr>
        <p:spPr bwMode="auto">
          <a:xfrm>
            <a:off x="2268393" y="3215680"/>
            <a:ext cx="8950325" cy="4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buFont typeface="Arial" panose="020B0604020202020204" pitchFamily="34" charset="0"/>
              <a:buNone/>
            </a:pPr>
            <a:r>
              <a:rPr lang="ru-RU" altLang="ru-RU" sz="2400" b="1" dirty="0" smtClean="0"/>
              <a:t>Компенсация затрат на приобретение племенного молодняка</a:t>
            </a:r>
            <a:endParaRPr lang="ru-RU" altLang="ru-RU" sz="2400" b="1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1447036570"/>
              </p:ext>
            </p:extLst>
          </p:nvPr>
        </p:nvGraphicFramePr>
        <p:xfrm>
          <a:off x="2331720" y="3759590"/>
          <a:ext cx="8672341" cy="1041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2419384" y="5224975"/>
            <a:ext cx="8663871" cy="1041009"/>
            <a:chOff x="4234" y="0"/>
            <a:chExt cx="8663871" cy="104100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234" y="0"/>
              <a:ext cx="8663871" cy="104100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234" y="0"/>
              <a:ext cx="8663871" cy="312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2019 год</a:t>
              </a:r>
              <a:endParaRPr lang="ru-RU" sz="2800" kern="1200" dirty="0"/>
            </a:p>
          </p:txBody>
        </p:sp>
      </p:grpSp>
      <p:sp>
        <p:nvSpPr>
          <p:cNvPr id="18" name="Текст 12"/>
          <p:cNvSpPr txBox="1">
            <a:spLocks/>
          </p:cNvSpPr>
          <p:nvPr/>
        </p:nvSpPr>
        <p:spPr bwMode="auto">
          <a:xfrm>
            <a:off x="2426335" y="4781244"/>
            <a:ext cx="8950325" cy="4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buFont typeface="Arial" panose="020B0604020202020204" pitchFamily="34" charset="0"/>
              <a:buNone/>
            </a:pPr>
            <a:r>
              <a:rPr lang="ru-RU" altLang="ru-RU" sz="2400" b="1" dirty="0" smtClean="0"/>
              <a:t>Компенсация затрат на искусственно-осемененную голову</a:t>
            </a:r>
            <a:endParaRPr lang="ru-RU" altLang="ru-RU" sz="2400" b="1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291840" y="5495576"/>
            <a:ext cx="6519349" cy="615664"/>
            <a:chOff x="1059570" y="476926"/>
            <a:chExt cx="6519349" cy="61566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059571" y="476926"/>
              <a:ext cx="6519348" cy="6156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059570" y="487100"/>
              <a:ext cx="6509173" cy="559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9380" tIns="89535" rIns="119380" bIns="89535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700" kern="1200" dirty="0" smtClean="0"/>
                <a:t>300 </a:t>
              </a:r>
              <a:r>
                <a:rPr lang="ru-RU" sz="3200" kern="1200" dirty="0" smtClean="0"/>
                <a:t>руб.</a:t>
              </a:r>
              <a:endParaRPr lang="ru-RU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113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A42F7-BFC9-4944-B6DB-C2693045E7F0}" type="slidenum">
              <a:rPr lang="uk-UA" sz="1400" smtClean="0">
                <a:solidFill>
                  <a:srgbClr val="C79478"/>
                </a:solidFill>
              </a:rPr>
              <a:pPr>
                <a:defRPr/>
              </a:pPr>
              <a:t>6</a:t>
            </a:fld>
            <a:endParaRPr lang="uk-UA" sz="1400" dirty="0">
              <a:solidFill>
                <a:srgbClr val="C79478"/>
              </a:solidFill>
            </a:endParaRPr>
          </a:p>
        </p:txBody>
      </p:sp>
      <p:graphicFrame>
        <p:nvGraphicFramePr>
          <p:cNvPr id="8" name="Group 948"/>
          <p:cNvGraphicFramePr>
            <a:graphicFrameLocks/>
          </p:cNvGraphicFramePr>
          <p:nvPr/>
        </p:nvGraphicFramePr>
        <p:xfrm>
          <a:off x="548640" y="281353"/>
          <a:ext cx="11140441" cy="6232332"/>
        </p:xfrm>
        <a:graphic>
          <a:graphicData uri="http://schemas.openxmlformats.org/drawingml/2006/table">
            <a:tbl>
              <a:tblPr/>
              <a:tblGrid>
                <a:gridCol w="6646647"/>
                <a:gridCol w="2246897"/>
                <a:gridCol w="2246897"/>
              </a:tblGrid>
              <a:tr h="831643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критерии, предъявляемые к сельскохозяйственным организациям и крестьянским (фермерским) хозяйствам для предоставления субсидий из федерального бюджета на племенное маточное поголовья сельскохозяйственных животных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139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Молочное скотоводство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Мясное скотоводство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19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 молодняка на 100 коров, голов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80*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275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племенного молодняка в расчете на 100 коров, соответствующего требованиям стандартам породы или увеличение численности, голов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(в т.ч. не менее 7 голов маточного поголовья)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 (в т.ч. не менее 7 голов маточного поголовья)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3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стабильности продуктивности по стаду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05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Стабилизация численности маточного поголовья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6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планов селекционно-племенной работы,  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разработанных отраслевыми научно-исследовательскими институтами, образовательными научными учреждениями или согласованных с ними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3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выставках, выводках и аукционах сельскохозяйственных животных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20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- допускается снижение выхода телят до 76, в стадах со средней продуктивностью коров 7000 кг молока и выше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656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 - допускается снижение  продуктивности до 5%, в стадах со средней продуктивностью коров 7000 кг молока и выше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2063552" y="836713"/>
            <a:ext cx="9793088" cy="14700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Переаттестация организаций, осуществляющих деятельность в области племенного животноводства в 2019 году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199456" y="2072640"/>
          <a:ext cx="10465163" cy="4045237"/>
        </p:xfrm>
        <a:graphic>
          <a:graphicData uri="http://schemas.openxmlformats.org/drawingml/2006/table">
            <a:tbl>
              <a:tblPr/>
              <a:tblGrid>
                <a:gridCol w="3583020"/>
                <a:gridCol w="2764713"/>
                <a:gridCol w="2016679"/>
                <a:gridCol w="2100751"/>
              </a:tblGrid>
              <a:tr h="738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предприятия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78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78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Порода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78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Срок переаттестации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78">
                        <a:alpha val="26000"/>
                      </a:srgbClr>
                    </a:solidFill>
                  </a:tcPr>
                </a:tc>
              </a:tr>
              <a:tr h="752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ОАО "Плодопитомник"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 Cyr"/>
                        </a:rPr>
                        <a:t>Лысковский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 район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швицкая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14.04.2019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40000"/>
                      </a:schemeClr>
                    </a:solidFill>
                  </a:tcPr>
                </a:tc>
              </a:tr>
              <a:tr h="856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ООО "Агрофирма "Искра"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 Cyr"/>
                        </a:rPr>
                        <a:t>Богородский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 район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черно-пестрая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22.05.2019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40000"/>
                      </a:schemeClr>
                    </a:solidFill>
                  </a:tcPr>
                </a:tc>
              </a:tr>
              <a:tr h="841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СПК "им.Ленина"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 Cyr"/>
                        </a:rPr>
                        <a:t>Дальнеконстантиновский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 район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черно-пестрая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05.11.2019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</a:tr>
              <a:tr h="856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ОАО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 Cyr"/>
                        </a:rPr>
                        <a:t>Базинское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"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 Cyr"/>
                        </a:rPr>
                        <a:t>Бутурлинский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 район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черно-пестрая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16.12.2019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81FAA-D76B-491B-902A-FE540B47EB3A}" type="slidenum">
              <a:rPr lang="uk-UA" altLang="ru-RU" smtClean="0">
                <a:solidFill>
                  <a:srgbClr val="C79478"/>
                </a:solidFill>
              </a:rPr>
              <a:pPr>
                <a:defRPr/>
              </a:pPr>
              <a:t>7</a:t>
            </a:fld>
            <a:endParaRPr lang="uk-UA" altLang="ru-RU" dirty="0">
              <a:solidFill>
                <a:srgbClr val="C794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81FAA-D76B-491B-902A-FE540B47EB3A}" type="slidenum">
              <a:rPr lang="uk-UA" altLang="ru-RU" smtClean="0"/>
              <a:pPr>
                <a:defRPr/>
              </a:pPr>
              <a:t>8</a:t>
            </a:fld>
            <a:endParaRPr lang="uk-UA" altLang="ru-RU"/>
          </a:p>
        </p:txBody>
      </p:sp>
      <p:sp>
        <p:nvSpPr>
          <p:cNvPr id="8" name="Текст 12"/>
          <p:cNvSpPr txBox="1">
            <a:spLocks/>
          </p:cNvSpPr>
          <p:nvPr/>
        </p:nvSpPr>
        <p:spPr bwMode="auto">
          <a:xfrm>
            <a:off x="2212975" y="369887"/>
            <a:ext cx="8950325" cy="70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ПЛАН</a:t>
            </a:r>
          </a:p>
          <a:p>
            <a:pPr algn="ctr" fontAlgn="ctr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 проведения проверок на 2019 год</a:t>
            </a:r>
            <a:endParaRPr lang="ru-RU" sz="2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981200" y="1250102"/>
          <a:ext cx="9966960" cy="4663017"/>
        </p:xfrm>
        <a:graphic>
          <a:graphicData uri="http://schemas.openxmlformats.org/drawingml/2006/table">
            <a:tbl>
              <a:tblPr/>
              <a:tblGrid>
                <a:gridCol w="912878"/>
                <a:gridCol w="4777682"/>
                <a:gridCol w="2271283"/>
                <a:gridCol w="2005117"/>
              </a:tblGrid>
              <a:tr h="621736"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Номер плана в ФГИС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ЕРП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2019025039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26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юридического лица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Дата начала проведения проверки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Форма проведения проверки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4C9"/>
                    </a:solidFill>
                  </a:tcPr>
                </a:tc>
              </a:tr>
              <a:tr h="7396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ТНВ "Мир" Ященко А.В. и компания"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Апрель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Документарная и выездная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396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"ПЗ"Пушкинское"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Июль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Документарная и выездная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6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ООО ПЗ "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Большемурашкинский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Октябрь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Документарная и выездная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6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ОАО "Агрофирма "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Сеймовская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Ноябрь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Документарная и выездная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13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кст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C79478"/>
      </a:accent1>
      <a:accent2>
        <a:srgbClr val="ED7D31"/>
      </a:accent2>
      <a:accent3>
        <a:srgbClr val="A5A5A5"/>
      </a:accent3>
      <a:accent4>
        <a:srgbClr val="757070"/>
      </a:accent4>
      <a:accent5>
        <a:srgbClr val="F4B183"/>
      </a:accent5>
      <a:accent6>
        <a:srgbClr val="FFC000"/>
      </a:accent6>
      <a:hlink>
        <a:srgbClr val="3A3838"/>
      </a:hlink>
      <a:folHlink>
        <a:srgbClr val="E7E6E6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4631</TotalTime>
  <Words>1105</Words>
  <Application>Microsoft Office PowerPoint</Application>
  <PresentationFormat>Произвольный</PresentationFormat>
  <Paragraphs>323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«Итоги работы в племенном животноводстве и профилактика правонарушений обязательных требований законодательства в области племенного животноводства»</vt:lpstr>
      <vt:lpstr>Слайд 1</vt:lpstr>
      <vt:lpstr>Слайд 2</vt:lpstr>
      <vt:lpstr>Слайд 3</vt:lpstr>
      <vt:lpstr>Слайд 4</vt:lpstr>
      <vt:lpstr>Слайд 5</vt:lpstr>
      <vt:lpstr>Слайд 6</vt:lpstr>
      <vt:lpstr>Переаттестация организаций, осуществляющих деятельность в области племенного животноводства в 2019 году 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Милян Христина</dc:creator>
  <cp:lastModifiedBy>Елена Червякова</cp:lastModifiedBy>
  <cp:revision>517</cp:revision>
  <cp:lastPrinted>2019-03-05T14:49:45Z</cp:lastPrinted>
  <dcterms:created xsi:type="dcterms:W3CDTF">2017-12-04T11:28:17Z</dcterms:created>
  <dcterms:modified xsi:type="dcterms:W3CDTF">2019-07-19T08:25:03Z</dcterms:modified>
</cp:coreProperties>
</file>